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3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95" r:id="rId2"/>
    <p:sldMasterId id="2147483708" r:id="rId3"/>
    <p:sldMasterId id="2147483712" r:id="rId4"/>
    <p:sldMasterId id="2147483740" r:id="rId5"/>
    <p:sldMasterId id="2147483725" r:id="rId6"/>
  </p:sldMasterIdLst>
  <p:notesMasterIdLst>
    <p:notesMasterId r:id="rId20"/>
  </p:notesMasterIdLst>
  <p:sldIdLst>
    <p:sldId id="256" r:id="rId7"/>
    <p:sldId id="258" r:id="rId8"/>
    <p:sldId id="483" r:id="rId9"/>
    <p:sldId id="584" r:id="rId10"/>
    <p:sldId id="582" r:id="rId11"/>
    <p:sldId id="592" r:id="rId12"/>
    <p:sldId id="587" r:id="rId13"/>
    <p:sldId id="588" r:id="rId14"/>
    <p:sldId id="590" r:id="rId15"/>
    <p:sldId id="591" r:id="rId16"/>
    <p:sldId id="589" r:id="rId17"/>
    <p:sldId id="578" r:id="rId18"/>
    <p:sldId id="579"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DÆK" id="{8CD3D892-239E-1B46-BB86-7FA7F2ECC50E}">
          <p14:sldIdLst>
            <p14:sldId id="256"/>
            <p14:sldId id="258"/>
            <p14:sldId id="483"/>
            <p14:sldId id="584"/>
            <p14:sldId id="582"/>
            <p14:sldId id="592"/>
            <p14:sldId id="587"/>
            <p14:sldId id="588"/>
            <p14:sldId id="590"/>
            <p14:sldId id="591"/>
            <p14:sldId id="589"/>
            <p14:sldId id="578"/>
            <p14:sldId id="57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g Dalum" initials="SD" lastIdx="14" clrIdx="0">
    <p:extLst>
      <p:ext uri="{19B8F6BF-5375-455C-9EA6-DF929625EA0E}">
        <p15:presenceInfo xmlns:p15="http://schemas.microsoft.com/office/powerpoint/2012/main" userId="S::sd@biofos.dk::89bbfdab-0a17-416d-a9b0-a42df994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3"/>
  </p:normalViewPr>
  <p:slideViewPr>
    <p:cSldViewPr snapToGrid="0" snapToObjects="1">
      <p:cViewPr varScale="1">
        <p:scale>
          <a:sx n="112" d="100"/>
          <a:sy n="112" d="100"/>
        </p:scale>
        <p:origin x="49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A4E1F0-441A-43F2-A65F-13D61F79775D}" type="datetimeFigureOut">
              <a:rPr lang="da-DK" smtClean="0"/>
              <a:t>14-06-2024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64A82-927E-47EA-91E7-C83D70BF841D}" type="slidenum">
              <a:rPr lang="da-DK" smtClean="0"/>
              <a:t>‹nr.›</a:t>
            </a:fld>
            <a:endParaRPr lang="da-DK"/>
          </a:p>
        </p:txBody>
      </p:sp>
    </p:spTree>
    <p:extLst>
      <p:ext uri="{BB962C8B-B14F-4D97-AF65-F5344CB8AC3E}">
        <p14:creationId xmlns:p14="http://schemas.microsoft.com/office/powerpoint/2010/main" val="3233969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6B220B8-BF08-4163-B703-D94AAF0A8D01}" type="slidenum">
              <a:rPr lang="da-DK" smtClean="0"/>
              <a:t>3</a:t>
            </a:fld>
            <a:endParaRPr lang="da-DK"/>
          </a:p>
        </p:txBody>
      </p:sp>
    </p:spTree>
    <p:extLst>
      <p:ext uri="{BB962C8B-B14F-4D97-AF65-F5344CB8AC3E}">
        <p14:creationId xmlns:p14="http://schemas.microsoft.com/office/powerpoint/2010/main" val="16228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6B220B8-BF08-4163-B703-D94AAF0A8D01}" type="slidenum">
              <a:rPr lang="da-DK" smtClean="0"/>
              <a:t>4</a:t>
            </a:fld>
            <a:endParaRPr lang="da-DK"/>
          </a:p>
        </p:txBody>
      </p:sp>
    </p:spTree>
    <p:extLst>
      <p:ext uri="{BB962C8B-B14F-4D97-AF65-F5344CB8AC3E}">
        <p14:creationId xmlns:p14="http://schemas.microsoft.com/office/powerpoint/2010/main" val="2572829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 1 SPAL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FB2C03-D2B2-5447-8E3F-D85788EF98EE}"/>
              </a:ext>
            </a:extLst>
          </p:cNvPr>
          <p:cNvSpPr/>
          <p:nvPr userDrawn="1"/>
        </p:nvSpPr>
        <p:spPr>
          <a:xfrm>
            <a:off x="0" y="0"/>
            <a:ext cx="12192000"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88E27FCB-0EB4-BF4C-BB84-B93207BA7A88}"/>
              </a:ext>
            </a:extLst>
          </p:cNvPr>
          <p:cNvSpPr>
            <a:spLocks noGrp="1"/>
          </p:cNvSpPr>
          <p:nvPr>
            <p:ph type="title" hasCustomPrompt="1"/>
          </p:nvPr>
        </p:nvSpPr>
        <p:spPr/>
        <p:txBody>
          <a:bodyPr/>
          <a:lstStyle/>
          <a:p>
            <a:r>
              <a:rPr lang="da-DK" noProof="0" dirty="0"/>
              <a:t>Klik for at tilføje en titel</a:t>
            </a:r>
          </a:p>
        </p:txBody>
      </p:sp>
      <p:sp>
        <p:nvSpPr>
          <p:cNvPr id="3" name="Content Placeholder 2">
            <a:extLst>
              <a:ext uri="{FF2B5EF4-FFF2-40B4-BE49-F238E27FC236}">
                <a16:creationId xmlns:a16="http://schemas.microsoft.com/office/drawing/2014/main" id="{5D845FE0-16A8-7748-93E9-46330668E83A}"/>
              </a:ext>
            </a:extLst>
          </p:cNvPr>
          <p:cNvSpPr>
            <a:spLocks noGrp="1"/>
          </p:cNvSpPr>
          <p:nvPr>
            <p:ph idx="1" hasCustomPrompt="1"/>
          </p:nvPr>
        </p:nvSpPr>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Titel 1">
            <a:extLst>
              <a:ext uri="{FF2B5EF4-FFF2-40B4-BE49-F238E27FC236}">
                <a16:creationId xmlns:a16="http://schemas.microsoft.com/office/drawing/2014/main" id="{693FDDC5-731A-024B-B7BF-AC61F0D2CD07}"/>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9" name="Picture 8">
            <a:extLst>
              <a:ext uri="{FF2B5EF4-FFF2-40B4-BE49-F238E27FC236}">
                <a16:creationId xmlns:a16="http://schemas.microsoft.com/office/drawing/2014/main" id="{E0D2D756-3FEA-6D4B-AD64-0A37F46AED2D}"/>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Tree>
    <p:extLst>
      <p:ext uri="{BB962C8B-B14F-4D97-AF65-F5344CB8AC3E}">
        <p14:creationId xmlns:p14="http://schemas.microsoft.com/office/powerpoint/2010/main" val="2860855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SIDE FOTO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5" y="1795505"/>
            <a:ext cx="6040628" cy="458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5508625" cy="3457576"/>
          </a:xfrm>
        </p:spPr>
        <p:txBody>
          <a:bodyPr anchor="t" anchorCtr="0">
            <a:noAutofit/>
          </a:bodyPr>
          <a:lstStyle>
            <a:lvl1pPr algn="l">
              <a:defRPr sz="4800">
                <a:solidFill>
                  <a:schemeClr val="accent3">
                    <a:lumMod val="20000"/>
                    <a:lumOff val="80000"/>
                  </a:schemeClr>
                </a:solidFill>
              </a:defRPr>
            </a:lvl1pPr>
          </a:lstStyle>
          <a:p>
            <a:r>
              <a:rPr lang="da-DK" noProof="0" dirty="0"/>
              <a:t>Klik for at tilføje en titel</a:t>
            </a:r>
          </a:p>
        </p:txBody>
      </p:sp>
      <p:sp>
        <p:nvSpPr>
          <p:cNvPr id="7" name="Picture Placeholder 2">
            <a:extLst>
              <a:ext uri="{FF2B5EF4-FFF2-40B4-BE49-F238E27FC236}">
                <a16:creationId xmlns:a16="http://schemas.microsoft.com/office/drawing/2014/main" id="{0E2DE3F2-DE69-D74E-9BF6-B03B95C23397}"/>
              </a:ext>
            </a:extLst>
          </p:cNvPr>
          <p:cNvSpPr>
            <a:spLocks noGrp="1"/>
          </p:cNvSpPr>
          <p:nvPr>
            <p:ph type="pic" idx="10" hasCustomPrompt="1"/>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Klik for at tilføje billede </a:t>
            </a:r>
          </a:p>
        </p:txBody>
      </p:sp>
      <p:pic>
        <p:nvPicPr>
          <p:cNvPr id="12" name="Picture 11">
            <a:extLst>
              <a:ext uri="{FF2B5EF4-FFF2-40B4-BE49-F238E27FC236}">
                <a16:creationId xmlns:a16="http://schemas.microsoft.com/office/drawing/2014/main" id="{58E6FA34-881F-444A-957A-D1A8683DF75F}"/>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4" name="Subtitle 2">
            <a:extLst>
              <a:ext uri="{FF2B5EF4-FFF2-40B4-BE49-F238E27FC236}">
                <a16:creationId xmlns:a16="http://schemas.microsoft.com/office/drawing/2014/main" id="{62573B95-19E6-CB45-A7A1-E4D844C03DCD}"/>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321950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6" y="1795505"/>
            <a:ext cx="12208065" cy="45862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pic>
        <p:nvPicPr>
          <p:cNvPr id="13" name="Picture 12">
            <a:extLst>
              <a:ext uri="{FF2B5EF4-FFF2-40B4-BE49-F238E27FC236}">
                <a16:creationId xmlns:a16="http://schemas.microsoft.com/office/drawing/2014/main" id="{F162CF2F-D548-974B-AE51-53B2CAA1E5EC}"/>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11160125" cy="3457576"/>
          </a:xfrm>
        </p:spPr>
        <p:txBody>
          <a:bodyPr anchor="t" anchorCtr="0">
            <a:noAutofit/>
          </a:bodyPr>
          <a:lstStyle>
            <a:lvl1pPr algn="l">
              <a:defRPr sz="4800">
                <a:solidFill>
                  <a:schemeClr val="accent6"/>
                </a:solidFill>
              </a:defRPr>
            </a:lvl1pPr>
          </a:lstStyle>
          <a:p>
            <a:r>
              <a:rPr lang="da-DK" noProof="0" dirty="0"/>
              <a:t>Klik for at tilføje en titel</a:t>
            </a:r>
          </a:p>
        </p:txBody>
      </p:sp>
      <p:sp>
        <p:nvSpPr>
          <p:cNvPr id="3" name="Subtitle 2">
            <a:extLst>
              <a:ext uri="{FF2B5EF4-FFF2-40B4-BE49-F238E27FC236}">
                <a16:creationId xmlns:a16="http://schemas.microsoft.com/office/drawing/2014/main" id="{F89DAE19-DA94-A240-BEE7-C140315D3531}"/>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3619952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SIDE B">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6" y="1795505"/>
            <a:ext cx="12208065" cy="45862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11160125" cy="3457576"/>
          </a:xfrm>
        </p:spPr>
        <p:txBody>
          <a:bodyPr anchor="t" anchorCtr="0">
            <a:noAutofit/>
          </a:bodyPr>
          <a:lstStyle>
            <a:lvl1pPr algn="l">
              <a:defRPr sz="4800">
                <a:solidFill>
                  <a:schemeClr val="accent3">
                    <a:lumMod val="20000"/>
                    <a:lumOff val="80000"/>
                  </a:schemeClr>
                </a:solidFill>
              </a:defRPr>
            </a:lvl1pPr>
          </a:lstStyle>
          <a:p>
            <a:r>
              <a:rPr lang="da-DK" noProof="0" dirty="0"/>
              <a:t>Klik for at tilføje en titel</a:t>
            </a:r>
          </a:p>
        </p:txBody>
      </p:sp>
      <p:pic>
        <p:nvPicPr>
          <p:cNvPr id="12" name="Picture 11">
            <a:extLst>
              <a:ext uri="{FF2B5EF4-FFF2-40B4-BE49-F238E27FC236}">
                <a16:creationId xmlns:a16="http://schemas.microsoft.com/office/drawing/2014/main" id="{58E6FA34-881F-444A-957A-D1A8683DF75F}"/>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4" name="Subtitle 2">
            <a:extLst>
              <a:ext uri="{FF2B5EF4-FFF2-40B4-BE49-F238E27FC236}">
                <a16:creationId xmlns:a16="http://schemas.microsoft.com/office/drawing/2014/main" id="{62573B95-19E6-CB45-A7A1-E4D844C03DCD}"/>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347441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 FIGU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9" name="Title 1">
            <a:extLst>
              <a:ext uri="{FF2B5EF4-FFF2-40B4-BE49-F238E27FC236}">
                <a16:creationId xmlns:a16="http://schemas.microsoft.com/office/drawing/2014/main" id="{BD33F539-EFA2-0D4A-84F2-557F3763D1D7}"/>
              </a:ext>
            </a:extLst>
          </p:cNvPr>
          <p:cNvSpPr>
            <a:spLocks noGrp="1"/>
          </p:cNvSpPr>
          <p:nvPr>
            <p:ph type="title" hasCustomPrompt="1"/>
          </p:nvPr>
        </p:nvSpPr>
        <p:spPr>
          <a:xfrm>
            <a:off x="522000" y="414000"/>
            <a:ext cx="5321588" cy="1185090"/>
          </a:xfrm>
        </p:spPr>
        <p:txBody>
          <a:bodyPr/>
          <a:lstStyle>
            <a:lvl1pPr>
              <a:defRPr>
                <a:solidFill>
                  <a:schemeClr val="bg1"/>
                </a:solidFill>
              </a:defRPr>
            </a:lvl1pPr>
          </a:lstStyle>
          <a:p>
            <a:r>
              <a:rPr lang="da-DK" noProof="0" dirty="0"/>
              <a:t>Klik for at tilføje en titel</a:t>
            </a:r>
            <a:endParaRPr lang="da-DK" dirty="0"/>
          </a:p>
        </p:txBody>
      </p:sp>
      <p:sp>
        <p:nvSpPr>
          <p:cNvPr id="13" name="Content Placeholder 3">
            <a:extLst>
              <a:ext uri="{FF2B5EF4-FFF2-40B4-BE49-F238E27FC236}">
                <a16:creationId xmlns:a16="http://schemas.microsoft.com/office/drawing/2014/main" id="{6D0A6A2F-DBE4-A149-87BF-B99A85B7F134}"/>
              </a:ext>
            </a:extLst>
          </p:cNvPr>
          <p:cNvSpPr>
            <a:spLocks noGrp="1"/>
          </p:cNvSpPr>
          <p:nvPr>
            <p:ph sz="half" idx="2" hasCustomPrompt="1"/>
          </p:nvPr>
        </p:nvSpPr>
        <p:spPr>
          <a:xfrm>
            <a:off x="522000" y="2520000"/>
            <a:ext cx="5319412" cy="3429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94258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 FIGUR BLÅ">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5">
            <a:extLst>
              <a:ext uri="{FF2B5EF4-FFF2-40B4-BE49-F238E27FC236}">
                <a16:creationId xmlns:a16="http://schemas.microsoft.com/office/drawing/2014/main" id="{F55B3593-16A7-3D45-83D8-8728DE56BB78}"/>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Tree>
    <p:extLst>
      <p:ext uri="{BB962C8B-B14F-4D97-AF65-F5344CB8AC3E}">
        <p14:creationId xmlns:p14="http://schemas.microsoft.com/office/powerpoint/2010/main" val="539305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 + STOR FIGU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308F12-16F6-DF46-AC51-4169FE84256C}"/>
              </a:ext>
            </a:extLst>
          </p:cNvPr>
          <p:cNvSpPr/>
          <p:nvPr userDrawn="1"/>
        </p:nvSpPr>
        <p:spPr>
          <a:xfrm>
            <a:off x="1" y="0"/>
            <a:ext cx="12191999" cy="16646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8" name="Titel 1">
            <a:extLst>
              <a:ext uri="{FF2B5EF4-FFF2-40B4-BE49-F238E27FC236}">
                <a16:creationId xmlns:a16="http://schemas.microsoft.com/office/drawing/2014/main" id="{F9496BC1-88EE-B24C-A647-9AEB0907E118}"/>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9" name="Picture 8">
            <a:extLst>
              <a:ext uri="{FF2B5EF4-FFF2-40B4-BE49-F238E27FC236}">
                <a16:creationId xmlns:a16="http://schemas.microsoft.com/office/drawing/2014/main" id="{B271FBF2-BC04-0740-96D5-208B225C40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11" name="Rectangle 10">
            <a:extLst>
              <a:ext uri="{FF2B5EF4-FFF2-40B4-BE49-F238E27FC236}">
                <a16:creationId xmlns:a16="http://schemas.microsoft.com/office/drawing/2014/main" id="{5F2A8022-3AEE-0744-BE57-D1C5AF13ECA5}"/>
              </a:ext>
            </a:extLst>
          </p:cNvPr>
          <p:cNvSpPr/>
          <p:nvPr userDrawn="1"/>
        </p:nvSpPr>
        <p:spPr>
          <a:xfrm>
            <a:off x="-16066" y="1795505"/>
            <a:ext cx="12279185" cy="4586245"/>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3" name="Title 1">
            <a:extLst>
              <a:ext uri="{FF2B5EF4-FFF2-40B4-BE49-F238E27FC236}">
                <a16:creationId xmlns:a16="http://schemas.microsoft.com/office/drawing/2014/main" id="{CEE7736A-E3D1-C442-946F-5945B68C80EC}"/>
              </a:ext>
            </a:extLst>
          </p:cNvPr>
          <p:cNvSpPr>
            <a:spLocks noGrp="1"/>
          </p:cNvSpPr>
          <p:nvPr>
            <p:ph type="title" hasCustomPrompt="1"/>
          </p:nvPr>
        </p:nvSpPr>
        <p:spPr>
          <a:xfrm>
            <a:off x="522000" y="414000"/>
            <a:ext cx="10903238" cy="1252240"/>
          </a:xfrm>
        </p:spPr>
        <p:txBody>
          <a:bodyPr/>
          <a:lstStyle>
            <a:lvl1pPr>
              <a:defRPr>
                <a:solidFill>
                  <a:schemeClr val="accent1"/>
                </a:solidFill>
              </a:defRPr>
            </a:lvl1pPr>
          </a:lstStyle>
          <a:p>
            <a:r>
              <a:rPr lang="da-DK" noProof="0" dirty="0"/>
              <a:t>Klik for at tilføje en titel</a:t>
            </a:r>
            <a:endParaRPr lang="da-DK" dirty="0"/>
          </a:p>
        </p:txBody>
      </p:sp>
      <p:sp>
        <p:nvSpPr>
          <p:cNvPr id="7" name="Content Placeholder 5">
            <a:extLst>
              <a:ext uri="{FF2B5EF4-FFF2-40B4-BE49-F238E27FC236}">
                <a16:creationId xmlns:a16="http://schemas.microsoft.com/office/drawing/2014/main" id="{CFE7184E-6515-A747-BD0F-2408C6830745}"/>
              </a:ext>
            </a:extLst>
          </p:cNvPr>
          <p:cNvSpPr>
            <a:spLocks noGrp="1"/>
          </p:cNvSpPr>
          <p:nvPr>
            <p:ph sz="quarter" idx="4"/>
          </p:nvPr>
        </p:nvSpPr>
        <p:spPr>
          <a:xfrm>
            <a:off x="515938" y="2078612"/>
            <a:ext cx="11160126" cy="387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Tree>
    <p:extLst>
      <p:ext uri="{BB962C8B-B14F-4D97-AF65-F5344CB8AC3E}">
        <p14:creationId xmlns:p14="http://schemas.microsoft.com/office/powerpoint/2010/main" val="3906223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BOK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05F7E2-E0E8-BE44-8546-F3196A0DBAB3}"/>
              </a:ext>
            </a:extLst>
          </p:cNvPr>
          <p:cNvSpPr/>
          <p:nvPr userDrawn="1"/>
        </p:nvSpPr>
        <p:spPr>
          <a:xfrm>
            <a:off x="0" y="0"/>
            <a:ext cx="12192000" cy="23622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8" name="Titel 1">
            <a:extLst>
              <a:ext uri="{FF2B5EF4-FFF2-40B4-BE49-F238E27FC236}">
                <a16:creationId xmlns:a16="http://schemas.microsoft.com/office/drawing/2014/main" id="{F9496BC1-88EE-B24C-A647-9AEB0907E118}"/>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9" name="Picture 8">
            <a:extLst>
              <a:ext uri="{FF2B5EF4-FFF2-40B4-BE49-F238E27FC236}">
                <a16:creationId xmlns:a16="http://schemas.microsoft.com/office/drawing/2014/main" id="{B271FBF2-BC04-0740-96D5-208B225C40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10" name="Title 1">
            <a:extLst>
              <a:ext uri="{FF2B5EF4-FFF2-40B4-BE49-F238E27FC236}">
                <a16:creationId xmlns:a16="http://schemas.microsoft.com/office/drawing/2014/main" id="{6A7DB235-D73F-174C-8855-0371E79EF667}"/>
              </a:ext>
            </a:extLst>
          </p:cNvPr>
          <p:cNvSpPr>
            <a:spLocks noGrp="1"/>
          </p:cNvSpPr>
          <p:nvPr>
            <p:ph type="title" hasCustomPrompt="1"/>
          </p:nvPr>
        </p:nvSpPr>
        <p:spPr>
          <a:xfrm>
            <a:off x="522000" y="414000"/>
            <a:ext cx="10903238" cy="1406562"/>
          </a:xfrm>
        </p:spPr>
        <p:txBody>
          <a:bodyPr/>
          <a:lstStyle/>
          <a:p>
            <a:r>
              <a:rPr lang="da-DK" noProof="0" dirty="0"/>
              <a:t>Klik for at tilføje en titel</a:t>
            </a:r>
            <a:endParaRPr lang="da-DK" dirty="0"/>
          </a:p>
        </p:txBody>
      </p:sp>
      <p:sp>
        <p:nvSpPr>
          <p:cNvPr id="3" name="Pladsholder til tekst 2">
            <a:extLst>
              <a:ext uri="{FF2B5EF4-FFF2-40B4-BE49-F238E27FC236}">
                <a16:creationId xmlns:a16="http://schemas.microsoft.com/office/drawing/2014/main" id="{F35FB57E-562C-48D1-A2EF-6350CE745630}"/>
              </a:ext>
            </a:extLst>
          </p:cNvPr>
          <p:cNvSpPr>
            <a:spLocks noGrp="1"/>
          </p:cNvSpPr>
          <p:nvPr>
            <p:ph type="body" sz="quarter" idx="10" hasCustomPrompt="1"/>
          </p:nvPr>
        </p:nvSpPr>
        <p:spPr>
          <a:xfrm>
            <a:off x="7938" y="2520000"/>
            <a:ext cx="6016625" cy="3862387"/>
          </a:xfrm>
          <a:solidFill>
            <a:schemeClr val="accent1">
              <a:lumMod val="20000"/>
              <a:lumOff val="80000"/>
              <a:alpha val="30000"/>
            </a:schemeClr>
          </a:solidFill>
        </p:spPr>
        <p:txBody>
          <a:bodyPr lIns="503999" tIns="360000" rIns="251999"/>
          <a:lstStyle>
            <a:lvl1pPr marL="0" indent="0">
              <a:buNone/>
              <a:defRPr lang="da-DK" sz="6000" kern="1200" dirty="0">
                <a:solidFill>
                  <a:schemeClr val="accent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Klik her for at tilføje tekst</a:t>
            </a:r>
          </a:p>
        </p:txBody>
      </p:sp>
      <p:sp>
        <p:nvSpPr>
          <p:cNvPr id="11" name="Pladsholder til tekst 2">
            <a:extLst>
              <a:ext uri="{FF2B5EF4-FFF2-40B4-BE49-F238E27FC236}">
                <a16:creationId xmlns:a16="http://schemas.microsoft.com/office/drawing/2014/main" id="{44C0BE87-022B-4E8B-A461-182CA38994D4}"/>
              </a:ext>
            </a:extLst>
          </p:cNvPr>
          <p:cNvSpPr>
            <a:spLocks noGrp="1"/>
          </p:cNvSpPr>
          <p:nvPr>
            <p:ph type="body" sz="quarter" idx="11" hasCustomPrompt="1"/>
          </p:nvPr>
        </p:nvSpPr>
        <p:spPr>
          <a:xfrm>
            <a:off x="6175375" y="2520000"/>
            <a:ext cx="6016625" cy="3862387"/>
          </a:xfrm>
          <a:solidFill>
            <a:schemeClr val="accent1">
              <a:lumMod val="20000"/>
              <a:lumOff val="80000"/>
              <a:alpha val="30000"/>
            </a:schemeClr>
          </a:solidFill>
        </p:spPr>
        <p:txBody>
          <a:bodyPr lIns="252000" tIns="360000" rIns="503999"/>
          <a:lstStyle>
            <a:lvl1pPr marL="0" marR="0" indent="0" algn="l" defTabSz="914400" rtl="0" eaLnBrk="1" fontAlgn="auto" latinLnBrk="0" hangingPunct="1">
              <a:lnSpc>
                <a:spcPct val="100000"/>
              </a:lnSpc>
              <a:spcBef>
                <a:spcPts val="0"/>
              </a:spcBef>
              <a:spcAft>
                <a:spcPts val="0"/>
              </a:spcAft>
              <a:buClrTx/>
              <a:buSzTx/>
              <a:buFontTx/>
              <a:buNone/>
              <a:tabLst/>
              <a:defRPr lang="da-DK" sz="6000" kern="1200">
                <a:solidFill>
                  <a:schemeClr val="accent1"/>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Klik her for at tilføje tekst</a:t>
            </a:r>
          </a:p>
        </p:txBody>
      </p:sp>
    </p:spTree>
    <p:extLst>
      <p:ext uri="{BB962C8B-B14F-4D97-AF65-F5344CB8AC3E}">
        <p14:creationId xmlns:p14="http://schemas.microsoft.com/office/powerpoint/2010/main" val="223114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OKS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12192000" cy="23622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10903238" cy="1406562"/>
          </a:xfrm>
        </p:spPr>
        <p:txBody>
          <a:bodyPr/>
          <a:lstStyle/>
          <a:p>
            <a:r>
              <a:rPr lang="da-DK" noProof="0" dirty="0"/>
              <a:t>Klik for at tilføje en titel</a:t>
            </a:r>
            <a:endParaRPr lang="da-DK" dirty="0"/>
          </a:p>
        </p:txBody>
      </p:sp>
      <p:sp>
        <p:nvSpPr>
          <p:cNvPr id="19" name="Content Placeholder 8">
            <a:extLst>
              <a:ext uri="{FF2B5EF4-FFF2-40B4-BE49-F238E27FC236}">
                <a16:creationId xmlns:a16="http://schemas.microsoft.com/office/drawing/2014/main" id="{69EA6D09-F0B6-D54E-B11C-25DD71B491F5}"/>
              </a:ext>
            </a:extLst>
          </p:cNvPr>
          <p:cNvSpPr>
            <a:spLocks noGrp="1"/>
          </p:cNvSpPr>
          <p:nvPr>
            <p:ph sz="quarter" idx="15" hasCustomPrompt="1"/>
          </p:nvPr>
        </p:nvSpPr>
        <p:spPr>
          <a:xfrm>
            <a:off x="0" y="2537127"/>
            <a:ext cx="3967200" cy="3844623"/>
          </a:xfrm>
          <a:prstGeom prst="rect">
            <a:avLst/>
          </a:prstGeom>
          <a:solidFill>
            <a:schemeClr val="accent1">
              <a:lumMod val="20000"/>
              <a:lumOff val="80000"/>
              <a:alpha val="30000"/>
            </a:schemeClr>
          </a:solidFill>
        </p:spPr>
        <p:txBody>
          <a:bodyPr lIns="540000" tIns="288000"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0" name="Picture Placeholder 3">
            <a:extLst>
              <a:ext uri="{FF2B5EF4-FFF2-40B4-BE49-F238E27FC236}">
                <a16:creationId xmlns:a16="http://schemas.microsoft.com/office/drawing/2014/main" id="{D986759F-FB23-5448-AF4C-3E8EF31310DF}"/>
              </a:ext>
            </a:extLst>
          </p:cNvPr>
          <p:cNvSpPr>
            <a:spLocks noGrp="1"/>
          </p:cNvSpPr>
          <p:nvPr>
            <p:ph type="pic" sz="quarter" idx="19"/>
          </p:nvPr>
        </p:nvSpPr>
        <p:spPr>
          <a:xfrm>
            <a:off x="0" y="2537127"/>
            <a:ext cx="3967200" cy="1863424"/>
          </a:xfrm>
          <a:prstGeom prst="rect">
            <a:avLst/>
          </a:prstGeom>
        </p:spPr>
        <p:txBody>
          <a:bodyPr tIns="648000" anchor="ctr" anchorCtr="0"/>
          <a:lstStyle>
            <a:lvl1pPr marL="0" indent="0" algn="ctr">
              <a:buNone/>
              <a:defRPr sz="1600" b="0"/>
            </a:lvl1pPr>
          </a:lstStyle>
          <a:p>
            <a:r>
              <a:rPr lang="da-DK" noProof="0" dirty="0"/>
              <a:t>Klik på ikonet for at tilføje et billede</a:t>
            </a:r>
            <a:endParaRPr lang="en-GB" noProof="0" dirty="0"/>
          </a:p>
        </p:txBody>
      </p:sp>
      <p:sp>
        <p:nvSpPr>
          <p:cNvPr id="25" name="Content Placeholder 8">
            <a:extLst>
              <a:ext uri="{FF2B5EF4-FFF2-40B4-BE49-F238E27FC236}">
                <a16:creationId xmlns:a16="http://schemas.microsoft.com/office/drawing/2014/main" id="{31AA8DA1-A3F1-414F-8F80-0B44E40C0867}"/>
              </a:ext>
            </a:extLst>
          </p:cNvPr>
          <p:cNvSpPr>
            <a:spLocks noGrp="1"/>
          </p:cNvSpPr>
          <p:nvPr>
            <p:ph sz="quarter" idx="20" hasCustomPrompt="1"/>
          </p:nvPr>
        </p:nvSpPr>
        <p:spPr>
          <a:xfrm>
            <a:off x="8224800" y="2537127"/>
            <a:ext cx="3967200" cy="3844623"/>
          </a:xfrm>
          <a:prstGeom prst="rect">
            <a:avLst/>
          </a:prstGeom>
          <a:solidFill>
            <a:schemeClr val="accent1">
              <a:lumMod val="20000"/>
              <a:lumOff val="80000"/>
              <a:alpha val="30000"/>
            </a:schemeClr>
          </a:solidFill>
        </p:spPr>
        <p:txBody>
          <a:bodyPr lIns="251999" tIns="251999" rIns="540000"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6" name="Picture Placeholder 3">
            <a:extLst>
              <a:ext uri="{FF2B5EF4-FFF2-40B4-BE49-F238E27FC236}">
                <a16:creationId xmlns:a16="http://schemas.microsoft.com/office/drawing/2014/main" id="{CFA6AC9E-D29F-154B-82D1-F05D50B4F29F}"/>
              </a:ext>
            </a:extLst>
          </p:cNvPr>
          <p:cNvSpPr>
            <a:spLocks noGrp="1"/>
          </p:cNvSpPr>
          <p:nvPr>
            <p:ph type="pic" sz="quarter" idx="21"/>
          </p:nvPr>
        </p:nvSpPr>
        <p:spPr>
          <a:xfrm>
            <a:off x="8224800" y="2537127"/>
            <a:ext cx="3967200" cy="1863424"/>
          </a:xfrm>
          <a:prstGeom prst="rect">
            <a:avLst/>
          </a:prstGeom>
        </p:spPr>
        <p:txBody>
          <a:bodyPr tIns="648000" anchor="ctr" anchorCtr="0"/>
          <a:lstStyle>
            <a:lvl1pPr marL="0" indent="0" algn="ctr">
              <a:buNone/>
              <a:defRPr sz="1600" b="0"/>
            </a:lvl1pPr>
          </a:lstStyle>
          <a:p>
            <a:r>
              <a:rPr lang="da-DK" noProof="0" dirty="0"/>
              <a:t>Klik på ikonet for at tilføje et billede</a:t>
            </a:r>
            <a:endParaRPr lang="en-GB" noProof="0" dirty="0"/>
          </a:p>
        </p:txBody>
      </p:sp>
      <p:sp>
        <p:nvSpPr>
          <p:cNvPr id="27" name="Content Placeholder 8">
            <a:extLst>
              <a:ext uri="{FF2B5EF4-FFF2-40B4-BE49-F238E27FC236}">
                <a16:creationId xmlns:a16="http://schemas.microsoft.com/office/drawing/2014/main" id="{C53C1F1D-5E7E-9948-885B-08BB1DAE5C87}"/>
              </a:ext>
            </a:extLst>
          </p:cNvPr>
          <p:cNvSpPr>
            <a:spLocks noGrp="1"/>
          </p:cNvSpPr>
          <p:nvPr>
            <p:ph sz="quarter" idx="22" hasCustomPrompt="1"/>
          </p:nvPr>
        </p:nvSpPr>
        <p:spPr>
          <a:xfrm>
            <a:off x="4118832" y="2537127"/>
            <a:ext cx="3967200" cy="3844623"/>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8" name="Picture Placeholder 3">
            <a:extLst>
              <a:ext uri="{FF2B5EF4-FFF2-40B4-BE49-F238E27FC236}">
                <a16:creationId xmlns:a16="http://schemas.microsoft.com/office/drawing/2014/main" id="{953F9C02-6CE7-3844-A736-F3C9D0EFE01C}"/>
              </a:ext>
            </a:extLst>
          </p:cNvPr>
          <p:cNvSpPr>
            <a:spLocks noGrp="1"/>
          </p:cNvSpPr>
          <p:nvPr>
            <p:ph type="pic" sz="quarter" idx="23"/>
          </p:nvPr>
        </p:nvSpPr>
        <p:spPr>
          <a:xfrm>
            <a:off x="4118832" y="2537127"/>
            <a:ext cx="3967200" cy="1863424"/>
          </a:xfrm>
          <a:prstGeom prst="rect">
            <a:avLst/>
          </a:prstGeom>
        </p:spPr>
        <p:txBody>
          <a:bodyPr tIns="648000" anchor="ctr" anchorCtr="0"/>
          <a:lstStyle>
            <a:lvl1pPr marL="0" indent="0" algn="ctr">
              <a:buNone/>
              <a:defRPr sz="1600" b="0"/>
            </a:lvl1pPr>
          </a:lstStyle>
          <a:p>
            <a:r>
              <a:rPr lang="da-DK" noProof="0" dirty="0"/>
              <a:t>Klik på ikonet for at tilføje et billede</a:t>
            </a:r>
            <a:endParaRPr lang="en-GB" noProof="0" dirty="0"/>
          </a:p>
        </p:txBody>
      </p:sp>
    </p:spTree>
    <p:extLst>
      <p:ext uri="{BB962C8B-B14F-4D97-AF65-F5344CB8AC3E}">
        <p14:creationId xmlns:p14="http://schemas.microsoft.com/office/powerpoint/2010/main" val="206925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OKS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12192000" cy="23622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10903238" cy="1406562"/>
          </a:xfrm>
        </p:spPr>
        <p:txBody>
          <a:bodyPr/>
          <a:lstStyle/>
          <a:p>
            <a:r>
              <a:rPr lang="da-DK" noProof="0" dirty="0"/>
              <a:t>Klik for at tilføje en titel</a:t>
            </a:r>
          </a:p>
        </p:txBody>
      </p:sp>
      <p:sp>
        <p:nvSpPr>
          <p:cNvPr id="27" name="Content Placeholder 8">
            <a:extLst>
              <a:ext uri="{FF2B5EF4-FFF2-40B4-BE49-F238E27FC236}">
                <a16:creationId xmlns:a16="http://schemas.microsoft.com/office/drawing/2014/main" id="{C53C1F1D-5E7E-9948-885B-08BB1DAE5C87}"/>
              </a:ext>
            </a:extLst>
          </p:cNvPr>
          <p:cNvSpPr>
            <a:spLocks noGrp="1"/>
          </p:cNvSpPr>
          <p:nvPr>
            <p:ph sz="quarter" idx="22" hasCustomPrompt="1"/>
          </p:nvPr>
        </p:nvSpPr>
        <p:spPr>
          <a:xfrm>
            <a:off x="6167438" y="2537125"/>
            <a:ext cx="2935558" cy="3844624"/>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a:t>Klik her for at tilføje tekst</a:t>
            </a:r>
          </a:p>
        </p:txBody>
      </p:sp>
      <p:sp>
        <p:nvSpPr>
          <p:cNvPr id="28" name="Picture Placeholder 3">
            <a:extLst>
              <a:ext uri="{FF2B5EF4-FFF2-40B4-BE49-F238E27FC236}">
                <a16:creationId xmlns:a16="http://schemas.microsoft.com/office/drawing/2014/main" id="{953F9C02-6CE7-3844-A736-F3C9D0EFE01C}"/>
              </a:ext>
            </a:extLst>
          </p:cNvPr>
          <p:cNvSpPr>
            <a:spLocks noGrp="1"/>
          </p:cNvSpPr>
          <p:nvPr>
            <p:ph type="pic" sz="quarter" idx="23"/>
          </p:nvPr>
        </p:nvSpPr>
        <p:spPr>
          <a:xfrm>
            <a:off x="6167438" y="2537125"/>
            <a:ext cx="2935558" cy="1863425"/>
          </a:xfrm>
          <a:prstGeom prst="rect">
            <a:avLst/>
          </a:prstGeom>
        </p:spPr>
        <p:txBody>
          <a:bodyPr tIns="648000" anchor="ctr" anchorCtr="0"/>
          <a:lstStyle>
            <a:lvl1pPr marL="0" indent="0" algn="ctr">
              <a:buNone/>
              <a:defRPr sz="1600" b="0"/>
            </a:lvl1pPr>
          </a:lstStyle>
          <a:p>
            <a:r>
              <a:rPr lang="da-DK" noProof="0"/>
              <a:t>Klik på ikonet for at tilføje et billede</a:t>
            </a:r>
          </a:p>
        </p:txBody>
      </p:sp>
      <p:sp>
        <p:nvSpPr>
          <p:cNvPr id="13" name="Content Placeholder 8">
            <a:extLst>
              <a:ext uri="{FF2B5EF4-FFF2-40B4-BE49-F238E27FC236}">
                <a16:creationId xmlns:a16="http://schemas.microsoft.com/office/drawing/2014/main" id="{1510AE84-6ACD-5F46-868C-7951DBF079CB}"/>
              </a:ext>
            </a:extLst>
          </p:cNvPr>
          <p:cNvSpPr>
            <a:spLocks noGrp="1"/>
          </p:cNvSpPr>
          <p:nvPr>
            <p:ph sz="quarter" idx="24" hasCustomPrompt="1"/>
          </p:nvPr>
        </p:nvSpPr>
        <p:spPr>
          <a:xfrm>
            <a:off x="9264352" y="2537126"/>
            <a:ext cx="2937600" cy="3844624"/>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p>
        </p:txBody>
      </p:sp>
      <p:sp>
        <p:nvSpPr>
          <p:cNvPr id="14" name="Picture Placeholder 3">
            <a:extLst>
              <a:ext uri="{FF2B5EF4-FFF2-40B4-BE49-F238E27FC236}">
                <a16:creationId xmlns:a16="http://schemas.microsoft.com/office/drawing/2014/main" id="{D4B05DA2-FC47-1548-A7AF-66B0BCED1B52}"/>
              </a:ext>
            </a:extLst>
          </p:cNvPr>
          <p:cNvSpPr>
            <a:spLocks noGrp="1"/>
          </p:cNvSpPr>
          <p:nvPr>
            <p:ph type="pic" sz="quarter" idx="25"/>
          </p:nvPr>
        </p:nvSpPr>
        <p:spPr>
          <a:xfrm>
            <a:off x="9264352" y="2537125"/>
            <a:ext cx="2937600" cy="1863425"/>
          </a:xfrm>
          <a:prstGeom prst="rect">
            <a:avLst/>
          </a:prstGeom>
        </p:spPr>
        <p:txBody>
          <a:bodyPr tIns="648000" anchor="ctr" anchorCtr="0"/>
          <a:lstStyle>
            <a:lvl1pPr marL="0" indent="0" algn="ctr">
              <a:buNone/>
              <a:defRPr sz="1600" b="0"/>
            </a:lvl1pPr>
          </a:lstStyle>
          <a:p>
            <a:r>
              <a:rPr lang="da-DK" noProof="0"/>
              <a:t>Klik på ikonet for at tilføje et billede</a:t>
            </a:r>
          </a:p>
        </p:txBody>
      </p:sp>
      <p:sp>
        <p:nvSpPr>
          <p:cNvPr id="15" name="Content Placeholder 8">
            <a:extLst>
              <a:ext uri="{FF2B5EF4-FFF2-40B4-BE49-F238E27FC236}">
                <a16:creationId xmlns:a16="http://schemas.microsoft.com/office/drawing/2014/main" id="{E8F65A6F-09A7-A944-9223-D43CB0C8D565}"/>
              </a:ext>
            </a:extLst>
          </p:cNvPr>
          <p:cNvSpPr>
            <a:spLocks noGrp="1"/>
          </p:cNvSpPr>
          <p:nvPr>
            <p:ph sz="quarter" idx="26" hasCustomPrompt="1"/>
          </p:nvPr>
        </p:nvSpPr>
        <p:spPr>
          <a:xfrm>
            <a:off x="0" y="2537126"/>
            <a:ext cx="2937600" cy="3844624"/>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p>
        </p:txBody>
      </p:sp>
      <p:sp>
        <p:nvSpPr>
          <p:cNvPr id="16" name="Picture Placeholder 3">
            <a:extLst>
              <a:ext uri="{FF2B5EF4-FFF2-40B4-BE49-F238E27FC236}">
                <a16:creationId xmlns:a16="http://schemas.microsoft.com/office/drawing/2014/main" id="{C7751594-670C-C646-8310-AA3446292740}"/>
              </a:ext>
            </a:extLst>
          </p:cNvPr>
          <p:cNvSpPr>
            <a:spLocks noGrp="1"/>
          </p:cNvSpPr>
          <p:nvPr>
            <p:ph type="pic" sz="quarter" idx="27"/>
          </p:nvPr>
        </p:nvSpPr>
        <p:spPr>
          <a:xfrm>
            <a:off x="0" y="2537125"/>
            <a:ext cx="2937600" cy="1863425"/>
          </a:xfrm>
          <a:prstGeom prst="rect">
            <a:avLst/>
          </a:prstGeom>
        </p:spPr>
        <p:txBody>
          <a:bodyPr tIns="648000" anchor="ctr" anchorCtr="0"/>
          <a:lstStyle>
            <a:lvl1pPr marL="0" indent="0" algn="ctr">
              <a:buNone/>
              <a:defRPr sz="1600" b="0"/>
            </a:lvl1pPr>
          </a:lstStyle>
          <a:p>
            <a:r>
              <a:rPr lang="da-DK" noProof="0" dirty="0"/>
              <a:t>Klik på ikonet for at tilføje et billede</a:t>
            </a:r>
          </a:p>
        </p:txBody>
      </p:sp>
      <p:sp>
        <p:nvSpPr>
          <p:cNvPr id="17" name="Content Placeholder 8">
            <a:extLst>
              <a:ext uri="{FF2B5EF4-FFF2-40B4-BE49-F238E27FC236}">
                <a16:creationId xmlns:a16="http://schemas.microsoft.com/office/drawing/2014/main" id="{B09630E1-FC02-7846-B65C-4D6034014916}"/>
              </a:ext>
            </a:extLst>
          </p:cNvPr>
          <p:cNvSpPr>
            <a:spLocks noGrp="1"/>
          </p:cNvSpPr>
          <p:nvPr>
            <p:ph sz="quarter" idx="28" hasCustomPrompt="1"/>
          </p:nvPr>
        </p:nvSpPr>
        <p:spPr>
          <a:xfrm>
            <a:off x="3096914" y="2537126"/>
            <a:ext cx="2927649" cy="3844624"/>
          </a:xfrm>
          <a:prstGeom prst="rect">
            <a:avLst/>
          </a:prstGeom>
          <a:solidFill>
            <a:schemeClr val="accent1">
              <a:lumMod val="20000"/>
              <a:lumOff val="80000"/>
              <a:alpha val="30000"/>
            </a:schemeClr>
          </a:solidFill>
        </p:spPr>
        <p:txBody>
          <a:bodyPr lIns="251999" tIns="251999" rIns="251999" bIns="432000" anchor="b"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a:t>Klik her for at tilføje tekst</a:t>
            </a:r>
          </a:p>
        </p:txBody>
      </p:sp>
      <p:sp>
        <p:nvSpPr>
          <p:cNvPr id="18" name="Picture Placeholder 3">
            <a:extLst>
              <a:ext uri="{FF2B5EF4-FFF2-40B4-BE49-F238E27FC236}">
                <a16:creationId xmlns:a16="http://schemas.microsoft.com/office/drawing/2014/main" id="{42ECA841-1794-8C4A-94C0-A76816082FDD}"/>
              </a:ext>
            </a:extLst>
          </p:cNvPr>
          <p:cNvSpPr>
            <a:spLocks noGrp="1"/>
          </p:cNvSpPr>
          <p:nvPr>
            <p:ph type="pic" sz="quarter" idx="29"/>
          </p:nvPr>
        </p:nvSpPr>
        <p:spPr>
          <a:xfrm>
            <a:off x="3096914" y="2537125"/>
            <a:ext cx="2927649" cy="1863425"/>
          </a:xfrm>
          <a:prstGeom prst="rect">
            <a:avLst/>
          </a:prstGeom>
        </p:spPr>
        <p:txBody>
          <a:bodyPr tIns="648000" anchor="ctr" anchorCtr="0"/>
          <a:lstStyle>
            <a:lvl1pPr marL="0" indent="0" algn="ctr">
              <a:buNone/>
              <a:defRPr sz="1600" b="0"/>
            </a:lvl1pPr>
          </a:lstStyle>
          <a:p>
            <a:r>
              <a:rPr lang="da-DK" noProof="0"/>
              <a:t>Klik på ikonet for at tilføje et billede</a:t>
            </a:r>
          </a:p>
        </p:txBody>
      </p:sp>
    </p:spTree>
    <p:extLst>
      <p:ext uri="{BB962C8B-B14F-4D97-AF65-F5344CB8AC3E}">
        <p14:creationId xmlns:p14="http://schemas.microsoft.com/office/powerpoint/2010/main" val="3833913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BOKS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12192000" cy="23622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10903238" cy="1406562"/>
          </a:xfrm>
        </p:spPr>
        <p:txBody>
          <a:bodyPr/>
          <a:lstStyle/>
          <a:p>
            <a:r>
              <a:rPr lang="da-DK" noProof="0" dirty="0"/>
              <a:t>Klik for at tilføje en titel</a:t>
            </a:r>
            <a:endParaRPr lang="da-DK" dirty="0"/>
          </a:p>
        </p:txBody>
      </p:sp>
      <p:sp>
        <p:nvSpPr>
          <p:cNvPr id="19" name="Content Placeholder 8">
            <a:extLst>
              <a:ext uri="{FF2B5EF4-FFF2-40B4-BE49-F238E27FC236}">
                <a16:creationId xmlns:a16="http://schemas.microsoft.com/office/drawing/2014/main" id="{69EA6D09-F0B6-D54E-B11C-25DD71B491F5}"/>
              </a:ext>
            </a:extLst>
          </p:cNvPr>
          <p:cNvSpPr>
            <a:spLocks noGrp="1"/>
          </p:cNvSpPr>
          <p:nvPr>
            <p:ph sz="quarter" idx="15" hasCustomPrompt="1"/>
          </p:nvPr>
        </p:nvSpPr>
        <p:spPr>
          <a:xfrm>
            <a:off x="0" y="2537127"/>
            <a:ext cx="3967200" cy="1863423"/>
          </a:xfrm>
          <a:prstGeom prst="rect">
            <a:avLst/>
          </a:prstGeom>
          <a:solidFill>
            <a:schemeClr val="accent1">
              <a:lumMod val="20000"/>
              <a:lumOff val="80000"/>
              <a:alpha val="30000"/>
            </a:schemeClr>
          </a:solidFill>
        </p:spPr>
        <p:txBody>
          <a:bodyPr lIns="540000" tIns="251999" rIns="251999"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5" name="Content Placeholder 8">
            <a:extLst>
              <a:ext uri="{FF2B5EF4-FFF2-40B4-BE49-F238E27FC236}">
                <a16:creationId xmlns:a16="http://schemas.microsoft.com/office/drawing/2014/main" id="{31AA8DA1-A3F1-414F-8F80-0B44E40C0867}"/>
              </a:ext>
            </a:extLst>
          </p:cNvPr>
          <p:cNvSpPr>
            <a:spLocks noGrp="1"/>
          </p:cNvSpPr>
          <p:nvPr>
            <p:ph sz="quarter" idx="20" hasCustomPrompt="1"/>
          </p:nvPr>
        </p:nvSpPr>
        <p:spPr>
          <a:xfrm>
            <a:off x="8224800" y="2537127"/>
            <a:ext cx="3967200" cy="1863423"/>
          </a:xfrm>
          <a:prstGeom prst="rect">
            <a:avLst/>
          </a:prstGeom>
          <a:solidFill>
            <a:schemeClr val="accent1">
              <a:lumMod val="20000"/>
              <a:lumOff val="80000"/>
              <a:alpha val="30000"/>
            </a:schemeClr>
          </a:solidFill>
        </p:spPr>
        <p:txBody>
          <a:bodyPr lIns="251999" tIns="251999" rIns="540000"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27" name="Content Placeholder 8">
            <a:extLst>
              <a:ext uri="{FF2B5EF4-FFF2-40B4-BE49-F238E27FC236}">
                <a16:creationId xmlns:a16="http://schemas.microsoft.com/office/drawing/2014/main" id="{C53C1F1D-5E7E-9948-885B-08BB1DAE5C87}"/>
              </a:ext>
            </a:extLst>
          </p:cNvPr>
          <p:cNvSpPr>
            <a:spLocks noGrp="1"/>
          </p:cNvSpPr>
          <p:nvPr>
            <p:ph sz="quarter" idx="22" hasCustomPrompt="1"/>
          </p:nvPr>
        </p:nvSpPr>
        <p:spPr>
          <a:xfrm>
            <a:off x="4118832" y="2537127"/>
            <a:ext cx="3967200" cy="1863423"/>
          </a:xfrm>
          <a:prstGeom prst="rect">
            <a:avLst/>
          </a:prstGeom>
          <a:solidFill>
            <a:schemeClr val="accent1">
              <a:lumMod val="20000"/>
              <a:lumOff val="80000"/>
              <a:alpha val="30000"/>
            </a:schemeClr>
          </a:solidFill>
        </p:spPr>
        <p:txBody>
          <a:bodyPr lIns="251999" tIns="251999" rIns="251999"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13" name="Content Placeholder 8">
            <a:extLst>
              <a:ext uri="{FF2B5EF4-FFF2-40B4-BE49-F238E27FC236}">
                <a16:creationId xmlns:a16="http://schemas.microsoft.com/office/drawing/2014/main" id="{CA9BF1FE-A756-E247-B1D4-F923C570237B}"/>
              </a:ext>
            </a:extLst>
          </p:cNvPr>
          <p:cNvSpPr>
            <a:spLocks noGrp="1"/>
          </p:cNvSpPr>
          <p:nvPr>
            <p:ph sz="quarter" idx="23" hasCustomPrompt="1"/>
          </p:nvPr>
        </p:nvSpPr>
        <p:spPr>
          <a:xfrm>
            <a:off x="0" y="4545014"/>
            <a:ext cx="3967200" cy="1836736"/>
          </a:xfrm>
          <a:prstGeom prst="rect">
            <a:avLst/>
          </a:prstGeom>
          <a:solidFill>
            <a:schemeClr val="accent1">
              <a:lumMod val="20000"/>
              <a:lumOff val="80000"/>
              <a:alpha val="30000"/>
            </a:schemeClr>
          </a:solidFill>
        </p:spPr>
        <p:txBody>
          <a:bodyPr lIns="540000" tIns="251999" rIns="251999"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14" name="Content Placeholder 8">
            <a:extLst>
              <a:ext uri="{FF2B5EF4-FFF2-40B4-BE49-F238E27FC236}">
                <a16:creationId xmlns:a16="http://schemas.microsoft.com/office/drawing/2014/main" id="{F4A07217-DAD6-FF40-89C5-1759F8D5F5F8}"/>
              </a:ext>
            </a:extLst>
          </p:cNvPr>
          <p:cNvSpPr>
            <a:spLocks noGrp="1"/>
          </p:cNvSpPr>
          <p:nvPr>
            <p:ph sz="quarter" idx="24" hasCustomPrompt="1"/>
          </p:nvPr>
        </p:nvSpPr>
        <p:spPr>
          <a:xfrm>
            <a:off x="8224800" y="4545015"/>
            <a:ext cx="3967200" cy="1836736"/>
          </a:xfrm>
          <a:prstGeom prst="rect">
            <a:avLst/>
          </a:prstGeom>
          <a:solidFill>
            <a:schemeClr val="accent1">
              <a:lumMod val="20000"/>
              <a:lumOff val="80000"/>
              <a:alpha val="30000"/>
            </a:schemeClr>
          </a:solidFill>
        </p:spPr>
        <p:txBody>
          <a:bodyPr lIns="251999" tIns="251999" rIns="540000"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
        <p:nvSpPr>
          <p:cNvPr id="15" name="Content Placeholder 8">
            <a:extLst>
              <a:ext uri="{FF2B5EF4-FFF2-40B4-BE49-F238E27FC236}">
                <a16:creationId xmlns:a16="http://schemas.microsoft.com/office/drawing/2014/main" id="{3E761EA4-96FD-2448-B2C0-C94A27A87B85}"/>
              </a:ext>
            </a:extLst>
          </p:cNvPr>
          <p:cNvSpPr>
            <a:spLocks noGrp="1"/>
          </p:cNvSpPr>
          <p:nvPr>
            <p:ph sz="quarter" idx="25" hasCustomPrompt="1"/>
          </p:nvPr>
        </p:nvSpPr>
        <p:spPr>
          <a:xfrm>
            <a:off x="4118832" y="4545015"/>
            <a:ext cx="3967200" cy="1836736"/>
          </a:xfrm>
          <a:prstGeom prst="rect">
            <a:avLst/>
          </a:prstGeom>
          <a:solidFill>
            <a:schemeClr val="accent1">
              <a:lumMod val="20000"/>
              <a:lumOff val="80000"/>
              <a:alpha val="30000"/>
            </a:schemeClr>
          </a:solidFill>
        </p:spPr>
        <p:txBody>
          <a:bodyPr lIns="251999" tIns="251999" rIns="251999" bIns="288000" anchor="t" anchorCtr="0"/>
          <a:lstStyle>
            <a:lvl1pPr marL="0" indent="0">
              <a:spcAft>
                <a:spcPts val="0"/>
              </a:spcAft>
              <a:buNone/>
              <a:defRPr sz="1600"/>
            </a:lvl1pPr>
            <a:lvl2pPr marL="0" indent="0">
              <a:buNone/>
              <a:defRPr/>
            </a:lvl2pPr>
            <a:lvl3pPr marL="180000" indent="0">
              <a:buNone/>
              <a:defRPr/>
            </a:lvl3pPr>
            <a:lvl4pPr marL="360000" indent="0">
              <a:buNone/>
              <a:defRPr/>
            </a:lvl4pPr>
            <a:lvl5pPr marL="540000" indent="0">
              <a:buNone/>
              <a:defRPr/>
            </a:lvl5pPr>
          </a:lstStyle>
          <a:p>
            <a:pPr lvl="0"/>
            <a:r>
              <a:rPr lang="da-DK" noProof="0" dirty="0"/>
              <a:t>Klik her for at tilføje tekst</a:t>
            </a:r>
            <a:endParaRPr lang="da-DK" dirty="0"/>
          </a:p>
        </p:txBody>
      </p:sp>
    </p:spTree>
    <p:extLst>
      <p:ext uri="{BB962C8B-B14F-4D97-AF65-F5344CB8AC3E}">
        <p14:creationId xmlns:p14="http://schemas.microsoft.com/office/powerpoint/2010/main" val="345083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EKST 2 SPAL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E41C01-0847-184A-B95B-88A0117611BC}"/>
              </a:ext>
            </a:extLst>
          </p:cNvPr>
          <p:cNvSpPr/>
          <p:nvPr userDrawn="1"/>
        </p:nvSpPr>
        <p:spPr>
          <a:xfrm>
            <a:off x="0" y="0"/>
            <a:ext cx="12192000"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9" name="Titel 1">
            <a:extLst>
              <a:ext uri="{FF2B5EF4-FFF2-40B4-BE49-F238E27FC236}">
                <a16:creationId xmlns:a16="http://schemas.microsoft.com/office/drawing/2014/main" id="{51C29B2A-452F-DE4F-931E-974980389647}"/>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0" name="Picture 9">
            <a:extLst>
              <a:ext uri="{FF2B5EF4-FFF2-40B4-BE49-F238E27FC236}">
                <a16:creationId xmlns:a16="http://schemas.microsoft.com/office/drawing/2014/main" id="{81553607-00F8-1442-BBF4-89E93EF91126}"/>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CD077DE3-0327-D142-93D1-9A73B354F313}"/>
              </a:ext>
            </a:extLst>
          </p:cNvPr>
          <p:cNvSpPr>
            <a:spLocks noGrp="1"/>
          </p:cNvSpPr>
          <p:nvPr>
            <p:ph type="title" hasCustomPrompt="1"/>
          </p:nvPr>
        </p:nvSpPr>
        <p:spPr/>
        <p:txBody>
          <a:bodyPr/>
          <a:lstStyle/>
          <a:p>
            <a:r>
              <a:rPr lang="da-DK" noProof="0" dirty="0"/>
              <a:t>Klik for at tilføje en titel</a:t>
            </a:r>
            <a:endParaRPr lang="da-DK" dirty="0"/>
          </a:p>
        </p:txBody>
      </p:sp>
      <p:sp>
        <p:nvSpPr>
          <p:cNvPr id="3" name="Content Placeholder 2">
            <a:extLst>
              <a:ext uri="{FF2B5EF4-FFF2-40B4-BE49-F238E27FC236}">
                <a16:creationId xmlns:a16="http://schemas.microsoft.com/office/drawing/2014/main" id="{A1005367-B75F-1D4F-8632-283695484241}"/>
              </a:ext>
            </a:extLst>
          </p:cNvPr>
          <p:cNvSpPr>
            <a:spLocks noGrp="1"/>
          </p:cNvSpPr>
          <p:nvPr>
            <p:ph sz="half" idx="1" hasCustomPrompt="1"/>
          </p:nvPr>
        </p:nvSpPr>
        <p:spPr>
          <a:xfrm>
            <a:off x="522000" y="2520001"/>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Content Placeholder 3">
            <a:extLst>
              <a:ext uri="{FF2B5EF4-FFF2-40B4-BE49-F238E27FC236}">
                <a16:creationId xmlns:a16="http://schemas.microsoft.com/office/drawing/2014/main" id="{A438F793-2B77-8F4D-8D57-9CC109978E9F}"/>
              </a:ext>
            </a:extLst>
          </p:cNvPr>
          <p:cNvSpPr>
            <a:spLocks noGrp="1"/>
          </p:cNvSpPr>
          <p:nvPr>
            <p:ph sz="half" idx="2" hasCustomPrompt="1"/>
          </p:nvPr>
        </p:nvSpPr>
        <p:spPr>
          <a:xfrm>
            <a:off x="6356650" y="2520001"/>
            <a:ext cx="5319413"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712709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ORSIDE FOTO 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5" y="1795505"/>
            <a:ext cx="6040628" cy="45862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5508625" cy="3457576"/>
          </a:xfrm>
        </p:spPr>
        <p:txBody>
          <a:bodyPr anchor="t" anchorCtr="0">
            <a:noAutofit/>
          </a:bodyPr>
          <a:lstStyle>
            <a:lvl1pPr algn="l">
              <a:defRPr sz="4800">
                <a:solidFill>
                  <a:schemeClr val="accent6"/>
                </a:solidFill>
              </a:defRPr>
            </a:lvl1pPr>
          </a:lstStyle>
          <a:p>
            <a:r>
              <a:rPr lang="da-DK" noProof="0" dirty="0"/>
              <a:t>Klik for at tilføje en titel</a:t>
            </a:r>
          </a:p>
        </p:txBody>
      </p:sp>
      <p:sp>
        <p:nvSpPr>
          <p:cNvPr id="7" name="Picture Placeholder 2">
            <a:extLst>
              <a:ext uri="{FF2B5EF4-FFF2-40B4-BE49-F238E27FC236}">
                <a16:creationId xmlns:a16="http://schemas.microsoft.com/office/drawing/2014/main" id="{0E2DE3F2-DE69-D74E-9BF6-B03B95C23397}"/>
              </a:ext>
            </a:extLst>
          </p:cNvPr>
          <p:cNvSpPr>
            <a:spLocks noGrp="1"/>
          </p:cNvSpPr>
          <p:nvPr>
            <p:ph type="pic" idx="10" hasCustomPrompt="1"/>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Klik ikon for at tilføje billede</a:t>
            </a:r>
          </a:p>
        </p:txBody>
      </p:sp>
      <p:pic>
        <p:nvPicPr>
          <p:cNvPr id="17" name="Picture 16">
            <a:extLst>
              <a:ext uri="{FF2B5EF4-FFF2-40B4-BE49-F238E27FC236}">
                <a16:creationId xmlns:a16="http://schemas.microsoft.com/office/drawing/2014/main" id="{279CB684-F6EE-8548-9FF2-D04B10078AC4}"/>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8" name="Subtitle 2">
            <a:extLst>
              <a:ext uri="{FF2B5EF4-FFF2-40B4-BE49-F238E27FC236}">
                <a16:creationId xmlns:a16="http://schemas.microsoft.com/office/drawing/2014/main" id="{E74E5386-D0C2-0A42-8096-914B336FB48B}"/>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2229860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KST + FIGU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9" name="Title 1">
            <a:extLst>
              <a:ext uri="{FF2B5EF4-FFF2-40B4-BE49-F238E27FC236}">
                <a16:creationId xmlns:a16="http://schemas.microsoft.com/office/drawing/2014/main" id="{BD33F539-EFA2-0D4A-84F2-557F3763D1D7}"/>
              </a:ext>
            </a:extLst>
          </p:cNvPr>
          <p:cNvSpPr>
            <a:spLocks noGrp="1"/>
          </p:cNvSpPr>
          <p:nvPr>
            <p:ph type="title" hasCustomPrompt="1"/>
          </p:nvPr>
        </p:nvSpPr>
        <p:spPr>
          <a:xfrm>
            <a:off x="522000" y="414000"/>
            <a:ext cx="5321588" cy="1185090"/>
          </a:xfrm>
        </p:spPr>
        <p:txBody>
          <a:bodyPr/>
          <a:lstStyle>
            <a:lvl1pPr>
              <a:defRPr>
                <a:solidFill>
                  <a:schemeClr val="bg1"/>
                </a:solidFill>
              </a:defRPr>
            </a:lvl1pPr>
          </a:lstStyle>
          <a:p>
            <a:r>
              <a:rPr lang="da-DK" noProof="0" dirty="0"/>
              <a:t>Klik for at tilføje en titel</a:t>
            </a:r>
            <a:endParaRPr lang="da-DK" dirty="0"/>
          </a:p>
        </p:txBody>
      </p:sp>
      <p:sp>
        <p:nvSpPr>
          <p:cNvPr id="13" name="Content Placeholder 3">
            <a:extLst>
              <a:ext uri="{FF2B5EF4-FFF2-40B4-BE49-F238E27FC236}">
                <a16:creationId xmlns:a16="http://schemas.microsoft.com/office/drawing/2014/main" id="{6D0A6A2F-DBE4-A149-87BF-B99A85B7F134}"/>
              </a:ext>
            </a:extLst>
          </p:cNvPr>
          <p:cNvSpPr>
            <a:spLocks noGrp="1"/>
          </p:cNvSpPr>
          <p:nvPr>
            <p:ph sz="half" idx="2" hasCustomPrompt="1"/>
          </p:nvPr>
        </p:nvSpPr>
        <p:spPr>
          <a:xfrm>
            <a:off x="522000" y="2520000"/>
            <a:ext cx="5319412" cy="3429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761073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KST + BOKSTEK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2537094"/>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3767768"/>
            <a:ext cx="5319412" cy="2182181"/>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3">
            <a:extLst>
              <a:ext uri="{FF2B5EF4-FFF2-40B4-BE49-F238E27FC236}">
                <a16:creationId xmlns:a16="http://schemas.microsoft.com/office/drawing/2014/main" id="{5217422D-4E1B-1A41-9658-03A3E453C5EC}"/>
              </a:ext>
            </a:extLst>
          </p:cNvPr>
          <p:cNvSpPr>
            <a:spLocks noGrp="1"/>
          </p:cNvSpPr>
          <p:nvPr>
            <p:ph sz="half" idx="10" hasCustomPrompt="1"/>
          </p:nvPr>
        </p:nvSpPr>
        <p:spPr>
          <a:xfrm>
            <a:off x="6356650" y="2520001"/>
            <a:ext cx="5319413"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59851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EKST 1 SPAL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FB2C03-D2B2-5447-8E3F-D85788EF98EE}"/>
              </a:ext>
            </a:extLst>
          </p:cNvPr>
          <p:cNvSpPr/>
          <p:nvPr userDrawn="1"/>
        </p:nvSpPr>
        <p:spPr>
          <a:xfrm>
            <a:off x="0" y="0"/>
            <a:ext cx="12192000"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88E27FCB-0EB4-BF4C-BB84-B93207BA7A88}"/>
              </a:ext>
            </a:extLst>
          </p:cNvPr>
          <p:cNvSpPr>
            <a:spLocks noGrp="1"/>
          </p:cNvSpPr>
          <p:nvPr>
            <p:ph type="title" hasCustomPrompt="1"/>
          </p:nvPr>
        </p:nvSpPr>
        <p:spPr/>
        <p:txBody>
          <a:bodyPr/>
          <a:lstStyle/>
          <a:p>
            <a:r>
              <a:rPr lang="da-DK" noProof="0" dirty="0"/>
              <a:t>Klik for at tilføje en titel</a:t>
            </a:r>
          </a:p>
        </p:txBody>
      </p:sp>
      <p:sp>
        <p:nvSpPr>
          <p:cNvPr id="3" name="Content Placeholder 2">
            <a:extLst>
              <a:ext uri="{FF2B5EF4-FFF2-40B4-BE49-F238E27FC236}">
                <a16:creationId xmlns:a16="http://schemas.microsoft.com/office/drawing/2014/main" id="{5D845FE0-16A8-7748-93E9-46330668E83A}"/>
              </a:ext>
            </a:extLst>
          </p:cNvPr>
          <p:cNvSpPr>
            <a:spLocks noGrp="1"/>
          </p:cNvSpPr>
          <p:nvPr>
            <p:ph idx="1" hasCustomPrompt="1"/>
          </p:nvPr>
        </p:nvSpPr>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7" name="Titel 1">
            <a:extLst>
              <a:ext uri="{FF2B5EF4-FFF2-40B4-BE49-F238E27FC236}">
                <a16:creationId xmlns:a16="http://schemas.microsoft.com/office/drawing/2014/main" id="{693FDDC5-731A-024B-B7BF-AC61F0D2CD07}"/>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9" name="Picture 8">
            <a:extLst>
              <a:ext uri="{FF2B5EF4-FFF2-40B4-BE49-F238E27FC236}">
                <a16:creationId xmlns:a16="http://schemas.microsoft.com/office/drawing/2014/main" id="{E0D2D756-3FEA-6D4B-AD64-0A37F46AED2D}"/>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Tree>
    <p:extLst>
      <p:ext uri="{BB962C8B-B14F-4D97-AF65-F5344CB8AC3E}">
        <p14:creationId xmlns:p14="http://schemas.microsoft.com/office/powerpoint/2010/main" val="426524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 FIGUR BLÅ">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5">
            <a:extLst>
              <a:ext uri="{FF2B5EF4-FFF2-40B4-BE49-F238E27FC236}">
                <a16:creationId xmlns:a16="http://schemas.microsoft.com/office/drawing/2014/main" id="{F55B3593-16A7-3D45-83D8-8728DE56BB78}"/>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Tree>
    <p:extLst>
      <p:ext uri="{BB962C8B-B14F-4D97-AF65-F5344CB8AC3E}">
        <p14:creationId xmlns:p14="http://schemas.microsoft.com/office/powerpoint/2010/main" val="2998173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 BILLE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cxnSp>
        <p:nvCxnSpPr>
          <p:cNvPr id="15" name="Straight Connector 14">
            <a:extLst>
              <a:ext uri="{FF2B5EF4-FFF2-40B4-BE49-F238E27FC236}">
                <a16:creationId xmlns:a16="http://schemas.microsoft.com/office/drawing/2014/main" id="{F25BFC70-8A5C-8B4C-8790-E714BEE451A8}"/>
              </a:ext>
            </a:extLst>
          </p:cNvPr>
          <p:cNvCxnSpPr>
            <a:cxnSpLocks/>
          </p:cNvCxnSpPr>
          <p:nvPr userDrawn="1"/>
        </p:nvCxnSpPr>
        <p:spPr>
          <a:xfrm>
            <a:off x="6348413" y="836613"/>
            <a:ext cx="50768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528C85A6-9F1D-2F48-B93B-BA31799C6DFB}"/>
              </a:ext>
            </a:extLst>
          </p:cNvPr>
          <p:cNvSpPr>
            <a:spLocks noGrp="1"/>
          </p:cNvSpPr>
          <p:nvPr>
            <p:ph type="pic" idx="10"/>
          </p:nvPr>
        </p:nvSpPr>
        <p:spPr>
          <a:xfrm>
            <a:off x="6166800" y="1"/>
            <a:ext cx="6025200" cy="638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noProof="0" dirty="0"/>
          </a:p>
        </p:txBody>
      </p:sp>
    </p:spTree>
    <p:extLst>
      <p:ext uri="{BB962C8B-B14F-4D97-AF65-F5344CB8AC3E}">
        <p14:creationId xmlns:p14="http://schemas.microsoft.com/office/powerpoint/2010/main" val="3348686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SAIK + BILLE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FCF940-43FE-A745-8664-FA0DC10D0BEF}"/>
              </a:ext>
            </a:extLst>
          </p:cNvPr>
          <p:cNvSpPr/>
          <p:nvPr userDrawn="1"/>
        </p:nvSpPr>
        <p:spPr>
          <a:xfrm>
            <a:off x="-22889" y="2"/>
            <a:ext cx="6047452" cy="4400548"/>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3" name="Rectangle 12">
            <a:extLst>
              <a:ext uri="{FF2B5EF4-FFF2-40B4-BE49-F238E27FC236}">
                <a16:creationId xmlns:a16="http://schemas.microsoft.com/office/drawing/2014/main" id="{9D7CC1A4-BC6E-B540-8587-53748DD2027D}"/>
              </a:ext>
            </a:extLst>
          </p:cNvPr>
          <p:cNvSpPr/>
          <p:nvPr userDrawn="1"/>
        </p:nvSpPr>
        <p:spPr>
          <a:xfrm>
            <a:off x="6167438" y="0"/>
            <a:ext cx="6024561" cy="165599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6" name="Rectangle 15">
            <a:extLst>
              <a:ext uri="{FF2B5EF4-FFF2-40B4-BE49-F238E27FC236}">
                <a16:creationId xmlns:a16="http://schemas.microsoft.com/office/drawing/2014/main" id="{BBA488A3-3565-DD4A-A5C9-E7DA5304777E}"/>
              </a:ext>
            </a:extLst>
          </p:cNvPr>
          <p:cNvSpPr/>
          <p:nvPr userDrawn="1"/>
        </p:nvSpPr>
        <p:spPr>
          <a:xfrm>
            <a:off x="-16065" y="4545013"/>
            <a:ext cx="6040628" cy="18367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7" name="Picture Placeholder 2">
            <a:extLst>
              <a:ext uri="{FF2B5EF4-FFF2-40B4-BE49-F238E27FC236}">
                <a16:creationId xmlns:a16="http://schemas.microsoft.com/office/drawing/2014/main" id="{7A63F0C8-D751-C247-BACE-3BAA13715853}"/>
              </a:ext>
            </a:extLst>
          </p:cNvPr>
          <p:cNvSpPr>
            <a:spLocks noGrp="1"/>
          </p:cNvSpPr>
          <p:nvPr>
            <p:ph type="pic" idx="10"/>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18" name="Subtitle 2">
            <a:extLst>
              <a:ext uri="{FF2B5EF4-FFF2-40B4-BE49-F238E27FC236}">
                <a16:creationId xmlns:a16="http://schemas.microsoft.com/office/drawing/2014/main" id="{4826ED52-D8B6-8341-B2B1-97068064DC20}"/>
              </a:ext>
            </a:extLst>
          </p:cNvPr>
          <p:cNvSpPr>
            <a:spLocks noGrp="1"/>
          </p:cNvSpPr>
          <p:nvPr>
            <p:ph type="subTitle" idx="1" hasCustomPrompt="1"/>
          </p:nvPr>
        </p:nvSpPr>
        <p:spPr>
          <a:xfrm>
            <a:off x="522000" y="591582"/>
            <a:ext cx="5502563" cy="245031"/>
          </a:xfrm>
        </p:spPr>
        <p:txBody>
          <a:bodyPr>
            <a:noAutofit/>
          </a:bodyPr>
          <a:lstStyle>
            <a:lvl1pPr marL="0" indent="0" algn="l">
              <a:buNone/>
              <a:defRPr sz="1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tilføje</a:t>
            </a:r>
            <a:r>
              <a:rPr lang="en-GB" dirty="0"/>
              <a:t> </a:t>
            </a:r>
            <a:r>
              <a:rPr lang="en-GB" dirty="0" err="1"/>
              <a:t>tekst</a:t>
            </a:r>
            <a:endParaRPr lang="da-DK" dirty="0"/>
          </a:p>
        </p:txBody>
      </p:sp>
      <p:sp>
        <p:nvSpPr>
          <p:cNvPr id="19" name="Titel 1">
            <a:extLst>
              <a:ext uri="{FF2B5EF4-FFF2-40B4-BE49-F238E27FC236}">
                <a16:creationId xmlns:a16="http://schemas.microsoft.com/office/drawing/2014/main" id="{329F2962-A00B-DF43-BC79-2D2C29E6B99C}"/>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20" name="Picture 19">
            <a:extLst>
              <a:ext uri="{FF2B5EF4-FFF2-40B4-BE49-F238E27FC236}">
                <a16:creationId xmlns:a16="http://schemas.microsoft.com/office/drawing/2014/main" id="{667A6FA2-A007-2346-8A3B-EB18415F4F7A}"/>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1" name="Title 1">
            <a:extLst>
              <a:ext uri="{FF2B5EF4-FFF2-40B4-BE49-F238E27FC236}">
                <a16:creationId xmlns:a16="http://schemas.microsoft.com/office/drawing/2014/main" id="{0695A741-C686-BB4A-82B4-AC86EDDE58D3}"/>
              </a:ext>
            </a:extLst>
          </p:cNvPr>
          <p:cNvSpPr>
            <a:spLocks noGrp="1"/>
          </p:cNvSpPr>
          <p:nvPr>
            <p:ph type="title" hasCustomPrompt="1"/>
          </p:nvPr>
        </p:nvSpPr>
        <p:spPr>
          <a:xfrm>
            <a:off x="522000" y="846773"/>
            <a:ext cx="5321588" cy="3166427"/>
          </a:xfrm>
        </p:spPr>
        <p:txBody>
          <a:bodyPr/>
          <a:lstStyle/>
          <a:p>
            <a:r>
              <a:rPr lang="da-DK" noProof="0" dirty="0"/>
              <a:t>Klik for at tilføje en titel</a:t>
            </a:r>
            <a:endParaRPr lang="da-DK" dirty="0"/>
          </a:p>
        </p:txBody>
      </p:sp>
    </p:spTree>
    <p:extLst>
      <p:ext uri="{BB962C8B-B14F-4D97-AF65-F5344CB8AC3E}">
        <p14:creationId xmlns:p14="http://schemas.microsoft.com/office/powerpoint/2010/main" val="1164345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P + BILLE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3A8AE9-6BBB-1C48-B9D4-5D3F69E9581B}"/>
              </a:ext>
            </a:extLst>
          </p:cNvPr>
          <p:cNvSpPr/>
          <p:nvPr userDrawn="1"/>
        </p:nvSpPr>
        <p:spPr>
          <a:xfrm>
            <a:off x="0" y="0"/>
            <a:ext cx="12191999" cy="1655999"/>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8" name="Picture Placeholder 2">
            <a:extLst>
              <a:ext uri="{FF2B5EF4-FFF2-40B4-BE49-F238E27FC236}">
                <a16:creationId xmlns:a16="http://schemas.microsoft.com/office/drawing/2014/main" id="{809E9F4E-58D5-124A-B8F3-7B97EE3155ED}"/>
              </a:ext>
            </a:extLst>
          </p:cNvPr>
          <p:cNvSpPr>
            <a:spLocks noGrp="1"/>
          </p:cNvSpPr>
          <p:nvPr>
            <p:ph type="pic" idx="10"/>
          </p:nvPr>
        </p:nvSpPr>
        <p:spPr>
          <a:xfrm>
            <a:off x="0" y="1799703"/>
            <a:ext cx="121920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19" name="Subtitle 2">
            <a:extLst>
              <a:ext uri="{FF2B5EF4-FFF2-40B4-BE49-F238E27FC236}">
                <a16:creationId xmlns:a16="http://schemas.microsoft.com/office/drawing/2014/main" id="{2C58B6D6-83C3-4F48-937F-5F1179C23F84}"/>
              </a:ext>
            </a:extLst>
          </p:cNvPr>
          <p:cNvSpPr>
            <a:spLocks noGrp="1"/>
          </p:cNvSpPr>
          <p:nvPr>
            <p:ph type="subTitle" idx="1" hasCustomPrompt="1"/>
          </p:nvPr>
        </p:nvSpPr>
        <p:spPr>
          <a:xfrm>
            <a:off x="522000" y="591582"/>
            <a:ext cx="10903238" cy="245031"/>
          </a:xfrm>
        </p:spPr>
        <p:txBody>
          <a:bodyPr>
            <a:noAutofit/>
          </a:bodyPr>
          <a:lstStyle>
            <a:lvl1pPr marL="0" indent="0" algn="l">
              <a:buNone/>
              <a:defRPr sz="12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Klik for at tilføje tekst</a:t>
            </a:r>
          </a:p>
        </p:txBody>
      </p:sp>
      <p:sp>
        <p:nvSpPr>
          <p:cNvPr id="20" name="Titel 1">
            <a:extLst>
              <a:ext uri="{FF2B5EF4-FFF2-40B4-BE49-F238E27FC236}">
                <a16:creationId xmlns:a16="http://schemas.microsoft.com/office/drawing/2014/main" id="{7CEDD8DA-472E-0541-91B9-3200E104E63E}"/>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21" name="Picture 20">
            <a:extLst>
              <a:ext uri="{FF2B5EF4-FFF2-40B4-BE49-F238E27FC236}">
                <a16:creationId xmlns:a16="http://schemas.microsoft.com/office/drawing/2014/main" id="{9BE8A248-145A-1948-81FE-F2040B6D57F4}"/>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2" name="Title 1">
            <a:extLst>
              <a:ext uri="{FF2B5EF4-FFF2-40B4-BE49-F238E27FC236}">
                <a16:creationId xmlns:a16="http://schemas.microsoft.com/office/drawing/2014/main" id="{EE9A9994-BB25-B94F-ABDE-252F0DEB9AB5}"/>
              </a:ext>
            </a:extLst>
          </p:cNvPr>
          <p:cNvSpPr>
            <a:spLocks noGrp="1"/>
          </p:cNvSpPr>
          <p:nvPr>
            <p:ph type="title" hasCustomPrompt="1"/>
          </p:nvPr>
        </p:nvSpPr>
        <p:spPr>
          <a:xfrm>
            <a:off x="522000" y="846774"/>
            <a:ext cx="10903238" cy="809226"/>
          </a:xfrm>
        </p:spPr>
        <p:txBody>
          <a:bodyPr>
            <a:noAutofit/>
          </a:bodyPr>
          <a:lstStyle>
            <a:lvl1pPr>
              <a:defRPr sz="1200" b="0"/>
            </a:lvl1pPr>
          </a:lstStyle>
          <a:p>
            <a:r>
              <a:rPr lang="da-DK" noProof="0" dirty="0"/>
              <a:t>Klik for at tilføje tekst</a:t>
            </a:r>
          </a:p>
        </p:txBody>
      </p:sp>
    </p:spTree>
    <p:extLst>
      <p:ext uri="{BB962C8B-B14F-4D97-AF65-F5344CB8AC3E}">
        <p14:creationId xmlns:p14="http://schemas.microsoft.com/office/powerpoint/2010/main" val="2202885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TORT BILLE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D5658C-9623-6044-ADDD-FFCEF93344FC}"/>
              </a:ext>
            </a:extLst>
          </p:cNvPr>
          <p:cNvSpPr/>
          <p:nvPr userDrawn="1"/>
        </p:nvSpPr>
        <p:spPr>
          <a:xfrm>
            <a:off x="0" y="10161"/>
            <a:ext cx="12192000" cy="638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8" name="Titel 1">
            <a:extLst>
              <a:ext uri="{FF2B5EF4-FFF2-40B4-BE49-F238E27FC236}">
                <a16:creationId xmlns:a16="http://schemas.microsoft.com/office/drawing/2014/main" id="{7C13E0EC-F0D9-4441-9407-3D98CF170D5E}"/>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9" name="Picture 18">
            <a:extLst>
              <a:ext uri="{FF2B5EF4-FFF2-40B4-BE49-F238E27FC236}">
                <a16:creationId xmlns:a16="http://schemas.microsoft.com/office/drawing/2014/main" id="{B8C18F83-D175-A647-845F-1A9550083424}"/>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0" name="Picture Placeholder 2">
            <a:extLst>
              <a:ext uri="{FF2B5EF4-FFF2-40B4-BE49-F238E27FC236}">
                <a16:creationId xmlns:a16="http://schemas.microsoft.com/office/drawing/2014/main" id="{E535096D-2386-2C44-A994-28FB636350CB}"/>
              </a:ext>
            </a:extLst>
          </p:cNvPr>
          <p:cNvSpPr>
            <a:spLocks noGrp="1"/>
          </p:cNvSpPr>
          <p:nvPr>
            <p:ph type="pic" idx="10"/>
          </p:nvPr>
        </p:nvSpPr>
        <p:spPr>
          <a:xfrm>
            <a:off x="0" y="10161"/>
            <a:ext cx="12192000" cy="638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Tree>
    <p:extLst>
      <p:ext uri="{BB962C8B-B14F-4D97-AF65-F5344CB8AC3E}">
        <p14:creationId xmlns:p14="http://schemas.microsoft.com/office/powerpoint/2010/main" val="9896746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3D5658C-9623-6044-ADDD-FFCEF93344FC}"/>
              </a:ext>
            </a:extLst>
          </p:cNvPr>
          <p:cNvSpPr/>
          <p:nvPr userDrawn="1"/>
        </p:nvSpPr>
        <p:spPr>
          <a:xfrm>
            <a:off x="0" y="0"/>
            <a:ext cx="12192000" cy="638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8" name="Titel 1">
            <a:extLst>
              <a:ext uri="{FF2B5EF4-FFF2-40B4-BE49-F238E27FC236}">
                <a16:creationId xmlns:a16="http://schemas.microsoft.com/office/drawing/2014/main" id="{7C13E0EC-F0D9-4441-9407-3D98CF170D5E}"/>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9" name="Picture 18">
            <a:extLst>
              <a:ext uri="{FF2B5EF4-FFF2-40B4-BE49-F238E27FC236}">
                <a16:creationId xmlns:a16="http://schemas.microsoft.com/office/drawing/2014/main" id="{B8C18F83-D175-A647-845F-1A9550083424}"/>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3" name="Media Placeholder 2">
            <a:extLst>
              <a:ext uri="{FF2B5EF4-FFF2-40B4-BE49-F238E27FC236}">
                <a16:creationId xmlns:a16="http://schemas.microsoft.com/office/drawing/2014/main" id="{23A4BC39-022E-1D4A-8663-31A7D2776C50}"/>
              </a:ext>
            </a:extLst>
          </p:cNvPr>
          <p:cNvSpPr>
            <a:spLocks noGrp="1"/>
          </p:cNvSpPr>
          <p:nvPr>
            <p:ph type="media" sz="quarter" idx="10"/>
          </p:nvPr>
        </p:nvSpPr>
        <p:spPr>
          <a:xfrm>
            <a:off x="0" y="0"/>
            <a:ext cx="12192000" cy="6381750"/>
          </a:xfrm>
        </p:spPr>
        <p:txBody>
          <a:bodyPr/>
          <a:lstStyle>
            <a:lvl1pPr marL="0" indent="0">
              <a:buNone/>
              <a:defRPr/>
            </a:lvl1pPr>
          </a:lstStyle>
          <a:p>
            <a:endParaRPr lang="da-DK" dirty="0"/>
          </a:p>
        </p:txBody>
      </p:sp>
    </p:spTree>
    <p:extLst>
      <p:ext uri="{BB962C8B-B14F-4D97-AF65-F5344CB8AC3E}">
        <p14:creationId xmlns:p14="http://schemas.microsoft.com/office/powerpoint/2010/main" val="4120353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EKST 2 SPALTER TITE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12192000"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10909300" cy="1185090"/>
          </a:xfrm>
        </p:spPr>
        <p:txBody>
          <a:bodyPr/>
          <a:lstStyle/>
          <a:p>
            <a:r>
              <a:rPr lang="da-DK" noProof="0" dirty="0"/>
              <a:t>Klik for at tilføje en titel</a:t>
            </a:r>
            <a:endParaRPr lang="da-DK" dirty="0"/>
          </a:p>
        </p:txBody>
      </p:sp>
      <p:sp>
        <p:nvSpPr>
          <p:cNvPr id="3" name="Text Placeholder 2">
            <a:extLst>
              <a:ext uri="{FF2B5EF4-FFF2-40B4-BE49-F238E27FC236}">
                <a16:creationId xmlns:a16="http://schemas.microsoft.com/office/drawing/2014/main" id="{2DE68FD0-F291-C047-86CC-B6C86E9532C4}"/>
              </a:ext>
            </a:extLst>
          </p:cNvPr>
          <p:cNvSpPr>
            <a:spLocks noGrp="1"/>
          </p:cNvSpPr>
          <p:nvPr>
            <p:ph type="body" idx="1" hasCustomPrompt="1"/>
          </p:nvPr>
        </p:nvSpPr>
        <p:spPr>
          <a:xfrm>
            <a:off x="522000" y="1681163"/>
            <a:ext cx="5321588" cy="748999"/>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Klik for at redigere tekst</a:t>
            </a:r>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5" name="Text Placeholder 4">
            <a:extLst>
              <a:ext uri="{FF2B5EF4-FFF2-40B4-BE49-F238E27FC236}">
                <a16:creationId xmlns:a16="http://schemas.microsoft.com/office/drawing/2014/main" id="{3FE52B6E-2AB9-1947-9A39-C89EBD31BE1F}"/>
              </a:ext>
            </a:extLst>
          </p:cNvPr>
          <p:cNvSpPr>
            <a:spLocks noGrp="1"/>
          </p:cNvSpPr>
          <p:nvPr>
            <p:ph type="body" sz="quarter" idx="3" hasCustomPrompt="1"/>
          </p:nvPr>
        </p:nvSpPr>
        <p:spPr>
          <a:xfrm>
            <a:off x="6356650" y="1689401"/>
            <a:ext cx="5319413" cy="740761"/>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Klik for at redigere tekst</a:t>
            </a:r>
          </a:p>
        </p:txBody>
      </p:sp>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hasCustomPrompt="1"/>
          </p:nvPr>
        </p:nvSpPr>
        <p:spPr>
          <a:xfrm>
            <a:off x="6356652"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486234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RSIDE FOTO 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5" y="1795505"/>
            <a:ext cx="6040628" cy="45862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5508625" cy="3457576"/>
          </a:xfrm>
        </p:spPr>
        <p:txBody>
          <a:bodyPr anchor="t" anchorCtr="0">
            <a:noAutofit/>
          </a:bodyPr>
          <a:lstStyle>
            <a:lvl1pPr algn="l">
              <a:defRPr sz="4800">
                <a:solidFill>
                  <a:schemeClr val="accent6"/>
                </a:solidFill>
              </a:defRPr>
            </a:lvl1pPr>
          </a:lstStyle>
          <a:p>
            <a:r>
              <a:rPr lang="da-DK" noProof="0" dirty="0"/>
              <a:t>Klik for at tilføje en titel</a:t>
            </a:r>
          </a:p>
        </p:txBody>
      </p:sp>
      <p:sp>
        <p:nvSpPr>
          <p:cNvPr id="7" name="Picture Placeholder 2">
            <a:extLst>
              <a:ext uri="{FF2B5EF4-FFF2-40B4-BE49-F238E27FC236}">
                <a16:creationId xmlns:a16="http://schemas.microsoft.com/office/drawing/2014/main" id="{0E2DE3F2-DE69-D74E-9BF6-B03B95C23397}"/>
              </a:ext>
            </a:extLst>
          </p:cNvPr>
          <p:cNvSpPr>
            <a:spLocks noGrp="1"/>
          </p:cNvSpPr>
          <p:nvPr>
            <p:ph type="pic" idx="10" hasCustomPrompt="1"/>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Klik ikon for at tilføje billede</a:t>
            </a:r>
          </a:p>
        </p:txBody>
      </p:sp>
      <p:pic>
        <p:nvPicPr>
          <p:cNvPr id="17" name="Picture 16">
            <a:extLst>
              <a:ext uri="{FF2B5EF4-FFF2-40B4-BE49-F238E27FC236}">
                <a16:creationId xmlns:a16="http://schemas.microsoft.com/office/drawing/2014/main" id="{279CB684-F6EE-8548-9FF2-D04B10078AC4}"/>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8" name="Subtitle 2">
            <a:extLst>
              <a:ext uri="{FF2B5EF4-FFF2-40B4-BE49-F238E27FC236}">
                <a16:creationId xmlns:a16="http://schemas.microsoft.com/office/drawing/2014/main" id="{E74E5386-D0C2-0A42-8096-914B336FB48B}"/>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7133679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KST + FIGU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9" name="Title 1">
            <a:extLst>
              <a:ext uri="{FF2B5EF4-FFF2-40B4-BE49-F238E27FC236}">
                <a16:creationId xmlns:a16="http://schemas.microsoft.com/office/drawing/2014/main" id="{BD33F539-EFA2-0D4A-84F2-557F3763D1D7}"/>
              </a:ext>
            </a:extLst>
          </p:cNvPr>
          <p:cNvSpPr>
            <a:spLocks noGrp="1"/>
          </p:cNvSpPr>
          <p:nvPr>
            <p:ph type="title" hasCustomPrompt="1"/>
          </p:nvPr>
        </p:nvSpPr>
        <p:spPr>
          <a:xfrm>
            <a:off x="522000" y="414000"/>
            <a:ext cx="5321588" cy="1185090"/>
          </a:xfrm>
        </p:spPr>
        <p:txBody>
          <a:bodyPr/>
          <a:lstStyle>
            <a:lvl1pPr>
              <a:defRPr>
                <a:solidFill>
                  <a:schemeClr val="bg1"/>
                </a:solidFill>
              </a:defRPr>
            </a:lvl1pPr>
          </a:lstStyle>
          <a:p>
            <a:r>
              <a:rPr lang="da-DK" noProof="0" dirty="0"/>
              <a:t>Klik for at tilføje en titel</a:t>
            </a:r>
            <a:endParaRPr lang="da-DK" dirty="0"/>
          </a:p>
        </p:txBody>
      </p:sp>
      <p:sp>
        <p:nvSpPr>
          <p:cNvPr id="13" name="Content Placeholder 3">
            <a:extLst>
              <a:ext uri="{FF2B5EF4-FFF2-40B4-BE49-F238E27FC236}">
                <a16:creationId xmlns:a16="http://schemas.microsoft.com/office/drawing/2014/main" id="{6D0A6A2F-DBE4-A149-87BF-B99A85B7F134}"/>
              </a:ext>
            </a:extLst>
          </p:cNvPr>
          <p:cNvSpPr>
            <a:spLocks noGrp="1"/>
          </p:cNvSpPr>
          <p:nvPr>
            <p:ph sz="half" idx="2" hasCustomPrompt="1"/>
          </p:nvPr>
        </p:nvSpPr>
        <p:spPr>
          <a:xfrm>
            <a:off x="522000" y="2520000"/>
            <a:ext cx="5319412" cy="3429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382082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KST + BOKS C">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p:nvPr>
        </p:nvSpPr>
        <p:spPr>
          <a:xfrm>
            <a:off x="522000" y="414000"/>
            <a:ext cx="5321588" cy="1185090"/>
          </a:xfrm>
        </p:spPr>
        <p:txBody>
          <a:bodyPr/>
          <a:lstStyle/>
          <a:p>
            <a:r>
              <a:rPr lang="en-GB" dirty="0"/>
              <a:t>Click to edit Master title style</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p:nvPr>
        </p:nvSpPr>
        <p:spPr>
          <a:xfrm>
            <a:off x="522000" y="2520000"/>
            <a:ext cx="5319412" cy="342995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1276865"/>
            <a:ext cx="5319412" cy="4673085"/>
          </a:xfrm>
        </p:spPr>
        <p:txBody>
          <a:bodyPr/>
          <a:lstStyle/>
          <a:p>
            <a:pPr lvl="0"/>
            <a:endParaRPr lang="da-DK" dirty="0"/>
          </a:p>
        </p:txBody>
      </p:sp>
      <p:sp>
        <p:nvSpPr>
          <p:cNvPr id="14" name="Subtitle 2">
            <a:extLst>
              <a:ext uri="{FF2B5EF4-FFF2-40B4-BE49-F238E27FC236}">
                <a16:creationId xmlns:a16="http://schemas.microsoft.com/office/drawing/2014/main" id="{861AE78E-26B5-E945-BEE1-7C52D0356C95}"/>
              </a:ext>
            </a:extLst>
          </p:cNvPr>
          <p:cNvSpPr>
            <a:spLocks noGrp="1"/>
          </p:cNvSpPr>
          <p:nvPr>
            <p:ph type="subTitle" idx="1" hasCustomPrompt="1"/>
          </p:nvPr>
        </p:nvSpPr>
        <p:spPr>
          <a:xfrm flipH="1">
            <a:off x="6348411" y="591582"/>
            <a:ext cx="5076825" cy="578191"/>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Klik</a:t>
            </a:r>
            <a:r>
              <a:rPr lang="en-GB" dirty="0"/>
              <a:t> for at </a:t>
            </a:r>
            <a:r>
              <a:rPr lang="en-GB" dirty="0" err="1"/>
              <a:t>tilføje</a:t>
            </a:r>
            <a:r>
              <a:rPr lang="en-GB" dirty="0"/>
              <a:t> </a:t>
            </a:r>
            <a:r>
              <a:rPr lang="en-GB" dirty="0" err="1"/>
              <a:t>tekst</a:t>
            </a:r>
            <a:endParaRPr lang="da-DK" dirty="0"/>
          </a:p>
        </p:txBody>
      </p:sp>
      <p:cxnSp>
        <p:nvCxnSpPr>
          <p:cNvPr id="15" name="Straight Connector 14">
            <a:extLst>
              <a:ext uri="{FF2B5EF4-FFF2-40B4-BE49-F238E27FC236}">
                <a16:creationId xmlns:a16="http://schemas.microsoft.com/office/drawing/2014/main" id="{F25BFC70-8A5C-8B4C-8790-E714BEE451A8}"/>
              </a:ext>
            </a:extLst>
          </p:cNvPr>
          <p:cNvCxnSpPr>
            <a:cxnSpLocks/>
          </p:cNvCxnSpPr>
          <p:nvPr userDrawn="1"/>
        </p:nvCxnSpPr>
        <p:spPr>
          <a:xfrm>
            <a:off x="6348413" y="836613"/>
            <a:ext cx="50768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6996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KST + BOKS 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noProof="0" smtClean="0">
                <a:solidFill>
                  <a:schemeClr val="bg1"/>
                </a:solidFill>
              </a:rPr>
              <a:pPr/>
              <a:t>‹nr.›</a:t>
            </a:fld>
            <a:endParaRPr lang="da-DK" sz="1200" noProof="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a:t>Click to edit Master title style</a:t>
            </a:r>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a:t>Click to edit Master text styles</a:t>
            </a:r>
          </a:p>
          <a:p>
            <a:pPr lvl="1"/>
            <a:r>
              <a:rPr lang="da-DK" noProof="0"/>
              <a:t>Second level</a:t>
            </a:r>
          </a:p>
          <a:p>
            <a:pPr lvl="2"/>
            <a:r>
              <a:rPr lang="da-DK" noProof="0"/>
              <a:t>Third level</a:t>
            </a:r>
          </a:p>
          <a:p>
            <a:pPr lvl="3"/>
            <a:r>
              <a:rPr lang="da-DK" noProof="0"/>
              <a:t>Fourth level</a:t>
            </a:r>
          </a:p>
          <a:p>
            <a:pPr lvl="4"/>
            <a:r>
              <a:rPr lang="da-DK" noProof="0"/>
              <a:t>Fifth level</a:t>
            </a:r>
          </a:p>
        </p:txBody>
      </p:sp>
      <p:cxnSp>
        <p:nvCxnSpPr>
          <p:cNvPr id="15" name="Straight Connector 14">
            <a:extLst>
              <a:ext uri="{FF2B5EF4-FFF2-40B4-BE49-F238E27FC236}">
                <a16:creationId xmlns:a16="http://schemas.microsoft.com/office/drawing/2014/main" id="{F25BFC70-8A5C-8B4C-8790-E714BEE451A8}"/>
              </a:ext>
            </a:extLst>
          </p:cNvPr>
          <p:cNvCxnSpPr>
            <a:cxnSpLocks/>
          </p:cNvCxnSpPr>
          <p:nvPr userDrawn="1"/>
        </p:nvCxnSpPr>
        <p:spPr>
          <a:xfrm>
            <a:off x="6348413" y="836613"/>
            <a:ext cx="5076825"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Picture Placeholder 2">
            <a:extLst>
              <a:ext uri="{FF2B5EF4-FFF2-40B4-BE49-F238E27FC236}">
                <a16:creationId xmlns:a16="http://schemas.microsoft.com/office/drawing/2014/main" id="{528C85A6-9F1D-2F48-B93B-BA31799C6DFB}"/>
              </a:ext>
            </a:extLst>
          </p:cNvPr>
          <p:cNvSpPr>
            <a:spLocks noGrp="1"/>
          </p:cNvSpPr>
          <p:nvPr>
            <p:ph type="pic" idx="10"/>
          </p:nvPr>
        </p:nvSpPr>
        <p:spPr>
          <a:xfrm>
            <a:off x="6166800" y="1"/>
            <a:ext cx="6025200" cy="6381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noProof="0"/>
          </a:p>
        </p:txBody>
      </p:sp>
    </p:spTree>
    <p:extLst>
      <p:ext uri="{BB962C8B-B14F-4D97-AF65-F5344CB8AC3E}">
        <p14:creationId xmlns:p14="http://schemas.microsoft.com/office/powerpoint/2010/main" val="3607501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KST + BOKS 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4" name="Content Placeholder 3">
            <a:extLst>
              <a:ext uri="{FF2B5EF4-FFF2-40B4-BE49-F238E27FC236}">
                <a16:creationId xmlns:a16="http://schemas.microsoft.com/office/drawing/2014/main" id="{84E5F870-3EF9-1B45-94CD-C1BCCF12BB0E}"/>
              </a:ext>
            </a:extLst>
          </p:cNvPr>
          <p:cNvSpPr>
            <a:spLocks noGrp="1"/>
          </p:cNvSpPr>
          <p:nvPr>
            <p:ph sz="half" idx="2"/>
          </p:nvPr>
        </p:nvSpPr>
        <p:spPr>
          <a:xfrm>
            <a:off x="522000" y="3960000"/>
            <a:ext cx="5319412" cy="1989950"/>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17" name="Title 1">
            <a:extLst>
              <a:ext uri="{FF2B5EF4-FFF2-40B4-BE49-F238E27FC236}">
                <a16:creationId xmlns:a16="http://schemas.microsoft.com/office/drawing/2014/main" id="{C6F0FE54-9FA6-244F-A163-9C8FF327DD16}"/>
              </a:ext>
            </a:extLst>
          </p:cNvPr>
          <p:cNvSpPr>
            <a:spLocks noGrp="1"/>
          </p:cNvSpPr>
          <p:nvPr>
            <p:ph type="title"/>
          </p:nvPr>
        </p:nvSpPr>
        <p:spPr>
          <a:xfrm>
            <a:off x="523433" y="2521196"/>
            <a:ext cx="5320156" cy="1268210"/>
          </a:xfrm>
        </p:spPr>
        <p:txBody>
          <a:bodyPr/>
          <a:lstStyle>
            <a:lvl1pPr>
              <a:defRPr>
                <a:solidFill>
                  <a:schemeClr val="accent1"/>
                </a:solidFill>
              </a:defRPr>
            </a:lvl1pPr>
          </a:lstStyle>
          <a:p>
            <a:r>
              <a:rPr lang="en-GB" dirty="0"/>
              <a:t>Click to edit Master title style</a:t>
            </a:r>
            <a:endParaRPr lang="da-DK" dirty="0"/>
          </a:p>
        </p:txBody>
      </p:sp>
    </p:spTree>
    <p:extLst>
      <p:ext uri="{BB962C8B-B14F-4D97-AF65-F5344CB8AC3E}">
        <p14:creationId xmlns:p14="http://schemas.microsoft.com/office/powerpoint/2010/main" val="1593139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VIDEO PLAD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308F12-16F6-DF46-AC51-4169FE84256C}"/>
              </a:ext>
            </a:extLst>
          </p:cNvPr>
          <p:cNvSpPr/>
          <p:nvPr userDrawn="1"/>
        </p:nvSpPr>
        <p:spPr>
          <a:xfrm>
            <a:off x="0" y="10161"/>
            <a:ext cx="12192000" cy="6381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a:latin typeface="Calibri Light" panose="020F0302020204030204" pitchFamily="34" charset="0"/>
            </a:endParaRPr>
          </a:p>
        </p:txBody>
      </p:sp>
      <p:sp>
        <p:nvSpPr>
          <p:cNvPr id="8" name="Titel 1">
            <a:extLst>
              <a:ext uri="{FF2B5EF4-FFF2-40B4-BE49-F238E27FC236}">
                <a16:creationId xmlns:a16="http://schemas.microsoft.com/office/drawing/2014/main" id="{F9496BC1-88EE-B24C-A647-9AEB0907E118}"/>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a:solidFill>
                <a:schemeClr val="bg1"/>
              </a:solidFill>
            </a:endParaRPr>
          </a:p>
        </p:txBody>
      </p:sp>
      <p:pic>
        <p:nvPicPr>
          <p:cNvPr id="9" name="Picture 8">
            <a:extLst>
              <a:ext uri="{FF2B5EF4-FFF2-40B4-BE49-F238E27FC236}">
                <a16:creationId xmlns:a16="http://schemas.microsoft.com/office/drawing/2014/main" id="{B271FBF2-BC04-0740-96D5-208B225C40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Tree>
    <p:extLst>
      <p:ext uri="{BB962C8B-B14F-4D97-AF65-F5344CB8AC3E}">
        <p14:creationId xmlns:p14="http://schemas.microsoft.com/office/powerpoint/2010/main" val="16802290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FSLUTNING UDEN ANIMATION">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E25D5DA-F58F-8B4F-A0DB-DF3108CF8F68}"/>
              </a:ext>
            </a:extLst>
          </p:cNvPr>
          <p:cNvGrpSpPr/>
          <p:nvPr userDrawn="1"/>
        </p:nvGrpSpPr>
        <p:grpSpPr>
          <a:xfrm>
            <a:off x="2621473" y="2528887"/>
            <a:ext cx="6949054" cy="1887001"/>
            <a:chOff x="2553716" y="2462431"/>
            <a:chExt cx="7193788" cy="1953458"/>
          </a:xfrm>
        </p:grpSpPr>
        <p:pic>
          <p:nvPicPr>
            <p:cNvPr id="3" name="Picture 2">
              <a:extLst>
                <a:ext uri="{FF2B5EF4-FFF2-40B4-BE49-F238E27FC236}">
                  <a16:creationId xmlns:a16="http://schemas.microsoft.com/office/drawing/2014/main" id="{A980667F-8186-4847-AC2C-56D59E82DD3A}"/>
                </a:ext>
              </a:extLst>
            </p:cNvPr>
            <p:cNvPicPr>
              <a:picLocks noChangeAspect="1"/>
            </p:cNvPicPr>
            <p:nvPr userDrawn="1"/>
          </p:nvPicPr>
          <p:blipFill rotWithShape="1">
            <a:blip r:embed="rId2"/>
            <a:srcRect r="72119"/>
            <a:stretch/>
          </p:blipFill>
          <p:spPr>
            <a:xfrm>
              <a:off x="2553716" y="2462431"/>
              <a:ext cx="1972564" cy="1953458"/>
            </a:xfrm>
            <a:prstGeom prst="rect">
              <a:avLst/>
            </a:prstGeom>
          </p:spPr>
        </p:pic>
        <p:pic>
          <p:nvPicPr>
            <p:cNvPr id="5" name="Picture 4">
              <a:extLst>
                <a:ext uri="{FF2B5EF4-FFF2-40B4-BE49-F238E27FC236}">
                  <a16:creationId xmlns:a16="http://schemas.microsoft.com/office/drawing/2014/main" id="{C222DC61-857E-6B4F-9693-7CB4F5210C66}"/>
                </a:ext>
              </a:extLst>
            </p:cNvPr>
            <p:cNvPicPr>
              <a:picLocks noChangeAspect="1"/>
            </p:cNvPicPr>
            <p:nvPr userDrawn="1"/>
          </p:nvPicPr>
          <p:blipFill rotWithShape="1">
            <a:blip r:embed="rId2"/>
            <a:srcRect l="30594" r="-1679"/>
            <a:stretch/>
          </p:blipFill>
          <p:spPr>
            <a:xfrm>
              <a:off x="4718304" y="2462431"/>
              <a:ext cx="5029200" cy="1953458"/>
            </a:xfrm>
            <a:prstGeom prst="rect">
              <a:avLst/>
            </a:prstGeom>
          </p:spPr>
        </p:pic>
      </p:grpSp>
    </p:spTree>
    <p:extLst>
      <p:ext uri="{BB962C8B-B14F-4D97-AF65-F5344CB8AC3E}">
        <p14:creationId xmlns:p14="http://schemas.microsoft.com/office/powerpoint/2010/main" val="1105682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RUGERGUIDE">
    <p:spTree>
      <p:nvGrpSpPr>
        <p:cNvPr id="1" name=""/>
        <p:cNvGrpSpPr/>
        <p:nvPr/>
      </p:nvGrpSpPr>
      <p:grpSpPr>
        <a:xfrm>
          <a:off x="0" y="0"/>
          <a:ext cx="0" cy="0"/>
          <a:chOff x="0" y="0"/>
          <a:chExt cx="0" cy="0"/>
        </a:xfrm>
      </p:grpSpPr>
      <p:sp>
        <p:nvSpPr>
          <p:cNvPr id="9" name="Fast overskrift">
            <a:extLst>
              <a:ext uri="{FF2B5EF4-FFF2-40B4-BE49-F238E27FC236}">
                <a16:creationId xmlns:a16="http://schemas.microsoft.com/office/drawing/2014/main" id="{617DB0FE-39A0-1C44-856A-B06D59092630}"/>
              </a:ext>
            </a:extLst>
          </p:cNvPr>
          <p:cNvSpPr txBox="1"/>
          <p:nvPr userDrawn="1"/>
        </p:nvSpPr>
        <p:spPr>
          <a:xfrm>
            <a:off x="526098" y="486093"/>
            <a:ext cx="10929935" cy="549275"/>
          </a:xfrm>
          <a:prstGeom prst="rect">
            <a:avLst/>
          </a:prstGeom>
          <a:noFill/>
        </p:spPr>
        <p:txBody>
          <a:bodyPr wrap="square" lIns="0" tIns="0" rIns="0" bIns="0" rtlCol="0" anchor="t" anchorCtr="0">
            <a:noAutofit/>
          </a:bodyPr>
          <a:lstStyle/>
          <a:p>
            <a:r>
              <a:rPr lang="da-DK" sz="4000" b="0" noProof="1">
                <a:solidFill>
                  <a:schemeClr val="tx1"/>
                </a:solidFill>
                <a:latin typeface="+mn-lt"/>
                <a:cs typeface="Arial" panose="020B0604020202020204" pitchFamily="34" charset="0"/>
              </a:rPr>
              <a:t>Brugerguide</a:t>
            </a:r>
          </a:p>
        </p:txBody>
      </p:sp>
      <p:grpSp>
        <p:nvGrpSpPr>
          <p:cNvPr id="13" name="Group 12">
            <a:extLst>
              <a:ext uri="{FF2B5EF4-FFF2-40B4-BE49-F238E27FC236}">
                <a16:creationId xmlns:a16="http://schemas.microsoft.com/office/drawing/2014/main" id="{832C7C92-A5CF-4C45-B661-7CB3478D1623}"/>
              </a:ext>
            </a:extLst>
          </p:cNvPr>
          <p:cNvGrpSpPr/>
          <p:nvPr userDrawn="1"/>
        </p:nvGrpSpPr>
        <p:grpSpPr>
          <a:xfrm>
            <a:off x="515938" y="2349500"/>
            <a:ext cx="2935586" cy="4291469"/>
            <a:chOff x="730252" y="2168525"/>
            <a:chExt cx="2935586" cy="4291469"/>
          </a:xfrm>
        </p:grpSpPr>
        <p:sp>
          <p:nvSpPr>
            <p:cNvPr id="14" name="Text Box 2">
              <a:extLst>
                <a:ext uri="{FF2B5EF4-FFF2-40B4-BE49-F238E27FC236}">
                  <a16:creationId xmlns:a16="http://schemas.microsoft.com/office/drawing/2014/main" id="{6D284003-52A8-1D43-BA38-A7590A01BEA6}"/>
                </a:ext>
              </a:extLst>
            </p:cNvPr>
            <p:cNvSpPr txBox="1">
              <a:spLocks noChangeArrowheads="1"/>
            </p:cNvSpPr>
            <p:nvPr userDrawn="1"/>
          </p:nvSpPr>
          <p:spPr bwMode="auto">
            <a:xfrm>
              <a:off x="730252" y="2243455"/>
              <a:ext cx="228036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800" b="1" noProof="1">
                  <a:latin typeface="+mn-lt"/>
                  <a:cs typeface="Arial" panose="020B0604020202020204" pitchFamily="34" charset="0"/>
                </a:rPr>
                <a:t>Brug</a:t>
              </a:r>
              <a:r>
                <a:rPr lang="da-DK" sz="800" b="1" baseline="0" noProof="1">
                  <a:latin typeface="+mn-lt"/>
                  <a:cs typeface="Arial" panose="020B0604020202020204" pitchFamily="34" charset="0"/>
                </a:rPr>
                <a:t> tekst typografier</a:t>
              </a:r>
              <a:endParaRPr lang="da-DK" sz="800" b="1" noProof="1">
                <a:latin typeface="+mn-lt"/>
                <a:cs typeface="Arial" panose="020B0604020202020204" pitchFamily="34" charset="0"/>
              </a:endParaRPr>
            </a:p>
            <a:p>
              <a:pPr eaLnBrk="1" hangingPunct="1">
                <a:spcAft>
                  <a:spcPts val="600"/>
                </a:spcAft>
                <a:defRPr/>
              </a:pPr>
              <a:r>
                <a:rPr lang="da-DK" altLang="da-DK" sz="800" b="0" noProof="1">
                  <a:solidFill>
                    <a:schemeClr val="tx1"/>
                  </a:solidFill>
                  <a:latin typeface="+mn-lt"/>
                  <a:cs typeface="Arial" panose="020B0604020202020204" pitchFamily="34" charset="0"/>
                </a:rPr>
                <a:t>Brug</a:t>
              </a:r>
              <a:r>
                <a:rPr lang="da-DK" altLang="da-DK" sz="800" b="1" noProof="1">
                  <a:solidFill>
                    <a:schemeClr val="tx1"/>
                  </a:solidFill>
                  <a:latin typeface="+mn-lt"/>
                  <a:cs typeface="Arial" panose="020B0604020202020204" pitchFamily="34" charset="0"/>
                </a:rPr>
                <a:t> TAB </a:t>
              </a:r>
              <a:r>
                <a:rPr lang="da-DK" altLang="da-DK" sz="800" b="0" noProof="1">
                  <a:solidFill>
                    <a:schemeClr val="tx1"/>
                  </a:solidFill>
                  <a:latin typeface="+mn-lt"/>
                  <a:cs typeface="Arial" panose="020B0604020202020204" pitchFamily="34" charset="0"/>
                </a:rPr>
                <a:t>for at gå frem i tekst-niveauer. Klik </a:t>
              </a:r>
              <a:r>
                <a:rPr lang="da-DK" altLang="da-DK" sz="800" b="1" noProof="1">
                  <a:solidFill>
                    <a:schemeClr val="tx1"/>
                  </a:solidFill>
                  <a:latin typeface="+mn-lt"/>
                  <a:cs typeface="Arial" panose="020B0604020202020204" pitchFamily="34" charset="0"/>
                </a:rPr>
                <a:t>ENTER</a:t>
              </a:r>
              <a:r>
                <a:rPr lang="da-DK" altLang="da-DK" sz="800" b="0" noProof="1">
                  <a:solidFill>
                    <a:schemeClr val="tx1"/>
                  </a:solidFill>
                  <a:latin typeface="+mn-lt"/>
                  <a:cs typeface="Arial" panose="020B0604020202020204" pitchFamily="34" charset="0"/>
                </a:rPr>
                <a:t>, derefter </a:t>
              </a:r>
              <a:r>
                <a:rPr lang="da-DK" altLang="da-DK" sz="800" b="1" noProof="1">
                  <a:solidFill>
                    <a:schemeClr val="tx1"/>
                  </a:solidFill>
                  <a:latin typeface="+mn-lt"/>
                  <a:cs typeface="Arial" panose="020B0604020202020204" pitchFamily="34" charset="0"/>
                </a:rPr>
                <a:t>TAB</a:t>
              </a:r>
              <a:r>
                <a:rPr lang="da-DK" altLang="da-DK" sz="800" b="0" noProof="1">
                  <a:solidFill>
                    <a:schemeClr val="tx1"/>
                  </a:solidFill>
                  <a:latin typeface="+mn-lt"/>
                  <a:cs typeface="Arial" panose="020B0604020202020204" pitchFamily="34" charset="0"/>
                </a:rPr>
                <a:t> for at skifte fra et niveau til et næste</a:t>
              </a:r>
            </a:p>
            <a:p>
              <a:pPr eaLnBrk="1" hangingPunct="1">
                <a:spcAft>
                  <a:spcPts val="600"/>
                </a:spcAft>
                <a:defRPr/>
              </a:pPr>
              <a:r>
                <a:rPr lang="da-DK" altLang="da-DK" sz="800" b="0" noProof="1">
                  <a:solidFill>
                    <a:schemeClr val="tx1"/>
                  </a:solidFill>
                  <a:latin typeface="+mn-lt"/>
                  <a:cs typeface="Arial" panose="020B0604020202020204" pitchFamily="34" charset="0"/>
                </a:rPr>
                <a:t>For at gå tilbage i tekst-niveauer,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brug </a:t>
              </a:r>
              <a:r>
                <a:rPr lang="da-DK" altLang="da-DK" sz="800" b="1" noProof="1">
                  <a:solidFill>
                    <a:schemeClr val="tx1"/>
                  </a:solidFill>
                  <a:latin typeface="+mn-lt"/>
                  <a:cs typeface="Arial" panose="020B0604020202020204" pitchFamily="34" charset="0"/>
                </a:rPr>
                <a:t>SHIFT+TAB</a:t>
              </a:r>
              <a:endParaRPr lang="da-DK" altLang="da-DK" sz="800" b="0" noProof="1">
                <a:solidFill>
                  <a:schemeClr val="tx1"/>
                </a:solidFill>
                <a:latin typeface="+mn-lt"/>
                <a:cs typeface="Arial" panose="020B0604020202020204" pitchFamily="34" charset="0"/>
              </a:endParaRPr>
            </a:p>
            <a:p>
              <a:pPr eaLnBrk="1" hangingPunct="1">
                <a:spcAft>
                  <a:spcPts val="600"/>
                </a:spcAft>
                <a:defRPr/>
              </a:pPr>
              <a:r>
                <a:rPr lang="da-DK" altLang="da-DK" sz="800" b="0" noProof="1">
                  <a:solidFill>
                    <a:schemeClr val="tx1"/>
                  </a:solidFill>
                  <a:latin typeface="+mn-lt"/>
                  <a:cs typeface="Arial" panose="020B0604020202020204" pitchFamily="34" charset="0"/>
                </a:rPr>
                <a:t>Alternativt kan </a:t>
              </a:r>
              <a:br>
                <a:rPr lang="da-DK" altLang="da-DK" sz="800" b="0"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Forøg</a:t>
              </a:r>
              <a:r>
                <a:rPr lang="da-DK" altLang="da-DK" sz="800" b="0" noProof="1">
                  <a:solidFill>
                    <a:schemeClr val="tx1"/>
                  </a:solidFill>
                  <a:latin typeface="+mn-lt"/>
                  <a:cs typeface="Arial" panose="020B0604020202020204" pitchFamily="34" charset="0"/>
                </a:rPr>
                <a:t> og </a:t>
              </a:r>
              <a:r>
                <a:rPr lang="da-DK" altLang="da-DK" sz="800" b="1" noProof="1">
                  <a:solidFill>
                    <a:schemeClr val="tx1"/>
                  </a:solidFill>
                  <a:latin typeface="+mn-lt"/>
                  <a:cs typeface="Arial" panose="020B0604020202020204" pitchFamily="34" charset="0"/>
                </a:rPr>
                <a:t>Formindsk</a:t>
              </a:r>
              <a:r>
                <a:rPr lang="da-DK" altLang="da-DK" sz="800" b="0" noProof="1">
                  <a:solidFill>
                    <a:schemeClr val="tx1"/>
                  </a:solidFill>
                  <a:latin typeface="+mn-lt"/>
                  <a:cs typeface="Arial" panose="020B0604020202020204" pitchFamily="34" charset="0"/>
                </a:rPr>
                <a:t> listeniveau bruges</a:t>
              </a:r>
            </a:p>
            <a:p>
              <a:pPr eaLnBrk="1" hangingPunct="1">
                <a:spcAft>
                  <a:spcPts val="600"/>
                </a:spcAft>
                <a:defRPr/>
              </a:pPr>
              <a:endParaRPr lang="da-DK" altLang="da-DK" sz="800" b="0" noProof="1">
                <a:solidFill>
                  <a:schemeClr val="tx1"/>
                </a:solidFill>
                <a:latin typeface="+mn-lt"/>
                <a:cs typeface="Arial" panose="020B0604020202020204" pitchFamily="34" charset="0"/>
              </a:endParaRPr>
            </a:p>
            <a:p>
              <a:pPr eaLnBrk="1" hangingPunct="1">
                <a:spcBef>
                  <a:spcPts val="1200"/>
                </a:spcBef>
                <a:spcAft>
                  <a:spcPts val="600"/>
                </a:spcAft>
                <a:defRPr/>
              </a:pPr>
              <a:r>
                <a:rPr lang="da-DK" sz="800" b="1" noProof="1">
                  <a:solidFill>
                    <a:schemeClr val="tx1"/>
                  </a:solidFill>
                  <a:latin typeface="+mn-lt"/>
                  <a:cs typeface="Arial" panose="020B0604020202020204" pitchFamily="34" charset="0"/>
                </a:rPr>
                <a:t>Brug layouts</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på fanen </a:t>
              </a:r>
              <a:r>
                <a:rPr lang="da-DK" altLang="da-DK" sz="800" b="1" noProof="1">
                  <a:solidFill>
                    <a:schemeClr val="tx1"/>
                  </a:solidFill>
                  <a:latin typeface="+mn-lt"/>
                  <a:cs typeface="Arial" panose="020B0604020202020204" pitchFamily="34" charset="0"/>
                </a:rPr>
                <a:t>Hjem</a:t>
              </a:r>
            </a:p>
            <a:p>
              <a:pPr eaLnBrk="1" hangingPunct="1">
                <a:spcAft>
                  <a:spcPts val="600"/>
                </a:spcAft>
                <a:defRPr/>
              </a:pPr>
              <a:r>
                <a:rPr lang="da-DK" altLang="da-DK" sz="800" b="1" noProof="1">
                  <a:solidFill>
                    <a:schemeClr val="tx1"/>
                  </a:solidFill>
                  <a:latin typeface="+mn-lt"/>
                  <a:cs typeface="Arial" panose="020B0604020202020204" pitchFamily="34" charset="0"/>
                </a:rPr>
                <a:t>2. </a:t>
              </a:r>
              <a:r>
                <a:rPr lang="da-DK" altLang="da-DK" sz="800" b="0" noProof="1">
                  <a:solidFill>
                    <a:schemeClr val="tx1"/>
                  </a:solidFill>
                  <a:latin typeface="+mn-lt"/>
                  <a:cs typeface="Arial" panose="020B0604020202020204" pitchFamily="34" charset="0"/>
                </a:rPr>
                <a:t>Klik på menupunktet </a:t>
              </a:r>
              <a:r>
                <a:rPr lang="da-DK" altLang="da-DK" sz="800" b="1" noProof="1">
                  <a:solidFill>
                    <a:schemeClr val="tx1"/>
                  </a:solidFill>
                  <a:latin typeface="+mn-lt"/>
                  <a:cs typeface="Arial" panose="020B0604020202020204" pitchFamily="34" charset="0"/>
                </a:rPr>
                <a:t>Nyt Slide </a:t>
              </a:r>
              <a:r>
                <a:rPr lang="da-DK" altLang="da-DK" sz="800" b="0" noProof="1">
                  <a:solidFill>
                    <a:schemeClr val="tx1"/>
                  </a:solidFill>
                  <a:latin typeface="+mn-lt"/>
                  <a:cs typeface="Arial" panose="020B0604020202020204" pitchFamily="34" charset="0"/>
                </a:rPr>
                <a:t>for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at indsætte nyt slide</a:t>
              </a:r>
            </a:p>
            <a:p>
              <a:pPr eaLnBrk="1" hangingPunct="1">
                <a:spcAft>
                  <a:spcPts val="600"/>
                </a:spcAft>
                <a:defRPr/>
              </a:pPr>
              <a:r>
                <a:rPr lang="da-DK" altLang="da-DK" sz="800" b="1" noProof="1">
                  <a:solidFill>
                    <a:schemeClr val="tx1"/>
                  </a:solidFill>
                  <a:latin typeface="+mn-lt"/>
                  <a:cs typeface="Arial" panose="020B0604020202020204" pitchFamily="34" charset="0"/>
                </a:rPr>
                <a:t>3. </a:t>
              </a:r>
              <a:r>
                <a:rPr lang="da-DK" altLang="da-DK" sz="800" b="0" noProof="1">
                  <a:solidFill>
                    <a:schemeClr val="tx1"/>
                  </a:solidFill>
                  <a:latin typeface="+mn-lt"/>
                  <a:cs typeface="Arial" panose="020B0604020202020204" pitchFamily="34" charset="0"/>
                </a:rPr>
                <a:t>Vælg </a:t>
              </a:r>
              <a:r>
                <a:rPr lang="da-DK" altLang="da-DK" sz="800" b="1" noProof="1">
                  <a:solidFill>
                    <a:schemeClr val="tx1"/>
                  </a:solidFill>
                  <a:latin typeface="+mn-lt"/>
                  <a:cs typeface="Arial" panose="020B0604020202020204" pitchFamily="34" charset="0"/>
                </a:rPr>
                <a:t>Layout</a:t>
              </a:r>
              <a:r>
                <a:rPr lang="da-DK" altLang="da-DK" sz="800" b="0" noProof="1">
                  <a:solidFill>
                    <a:schemeClr val="tx1"/>
                  </a:solidFill>
                  <a:latin typeface="+mn-lt"/>
                  <a:cs typeface="Arial" panose="020B0604020202020204" pitchFamily="34" charset="0"/>
                </a:rPr>
                <a:t> for at ændre dit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nuværende layout til et alternativt</a:t>
              </a:r>
            </a:p>
            <a:p>
              <a:pPr eaLnBrk="1" hangingPunct="1">
                <a:spcAft>
                  <a:spcPts val="600"/>
                </a:spcAft>
                <a:defRPr/>
              </a:pPr>
              <a:endParaRPr lang="da-DK" altLang="da-DK" sz="800" b="0" noProof="1">
                <a:solidFill>
                  <a:schemeClr val="tx1"/>
                </a:solidFill>
                <a:latin typeface="+mn-lt"/>
                <a:cs typeface="Arial" panose="020B0604020202020204" pitchFamily="34" charset="0"/>
              </a:endParaRPr>
            </a:p>
            <a:p>
              <a:pPr fontAlgn="auto">
                <a:spcBef>
                  <a:spcPts val="1200"/>
                </a:spcBef>
                <a:spcAft>
                  <a:spcPts val="600"/>
                </a:spcAft>
                <a:buFont typeface="+mj-lt"/>
                <a:buNone/>
                <a:defRPr/>
              </a:pPr>
              <a:r>
                <a:rPr lang="da-DK" sz="8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på fanen </a:t>
              </a:r>
              <a:r>
                <a:rPr lang="da-DK" altLang="da-DK" sz="800" b="1" noProof="1">
                  <a:solidFill>
                    <a:schemeClr val="tx1"/>
                  </a:solidFill>
                  <a:latin typeface="+mn-lt"/>
                  <a:cs typeface="Arial" panose="020B0604020202020204" pitchFamily="34" charset="0"/>
                </a:rPr>
                <a:t>Hjem</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800" b="1" noProof="1">
                  <a:solidFill>
                    <a:schemeClr val="tx1"/>
                  </a:solidFill>
                  <a:latin typeface="+mn-lt"/>
                  <a:cs typeface="Arial" panose="020B0604020202020204" pitchFamily="34" charset="0"/>
                </a:rPr>
                <a:t>2. </a:t>
              </a:r>
              <a:r>
                <a:rPr lang="da-DK" altLang="da-DK" sz="800" b="0" noProof="1">
                  <a:solidFill>
                    <a:schemeClr val="tx1"/>
                  </a:solidFill>
                  <a:latin typeface="+mn-lt"/>
                  <a:cs typeface="Arial" panose="020B0604020202020204" pitchFamily="34" charset="0"/>
                </a:rPr>
                <a:t>Vælg </a:t>
              </a:r>
              <a:r>
                <a:rPr lang="da-DK" altLang="da-DK" sz="800" b="1" noProof="1">
                  <a:solidFill>
                    <a:schemeClr val="tx1"/>
                  </a:solidFill>
                  <a:latin typeface="+mn-lt"/>
                  <a:cs typeface="Arial" panose="020B0604020202020204" pitchFamily="34" charset="0"/>
                </a:rPr>
                <a:t>Nulstil</a:t>
              </a:r>
              <a:r>
                <a:rPr lang="da-DK" altLang="da-DK" sz="800" b="0" noProof="1">
                  <a:solidFill>
                    <a:schemeClr val="tx1"/>
                  </a:solidFill>
                  <a:latin typeface="+mn-lt"/>
                  <a:cs typeface="Arial" panose="020B0604020202020204" pitchFamily="34" charset="0"/>
                </a:rPr>
                <a:t> for at nulstille placering, størrelse og formatering af pladsholdere til layoutets oprindelige design </a:t>
              </a:r>
            </a:p>
            <a:p>
              <a:pPr eaLnBrk="1" hangingPunct="1">
                <a:spcAft>
                  <a:spcPts val="600"/>
                </a:spcAft>
                <a:defRPr/>
              </a:pPr>
              <a:endParaRPr lang="da-DK" sz="800" b="1" noProof="1">
                <a:solidFill>
                  <a:schemeClr val="tx1"/>
                </a:solidFill>
                <a:latin typeface="+mn-lt"/>
                <a:cs typeface="Arial" panose="020B0604020202020204" pitchFamily="34" charset="0"/>
              </a:endParaRPr>
            </a:p>
            <a:p>
              <a:pPr eaLnBrk="1" hangingPunct="1">
                <a:spcAft>
                  <a:spcPts val="240"/>
                </a:spcAft>
                <a:defRPr/>
              </a:pPr>
              <a:endParaRPr lang="da-DK" sz="800" noProof="1">
                <a:solidFill>
                  <a:schemeClr val="tx1"/>
                </a:solidFill>
                <a:latin typeface="+mn-lt"/>
                <a:cs typeface="Arial" panose="020B0604020202020204" pitchFamily="34" charset="0"/>
              </a:endParaRPr>
            </a:p>
          </p:txBody>
        </p:sp>
        <p:pic>
          <p:nvPicPr>
            <p:cNvPr id="15" name="1 Forøg formindsk">
              <a:extLst>
                <a:ext uri="{FF2B5EF4-FFF2-40B4-BE49-F238E27FC236}">
                  <a16:creationId xmlns:a16="http://schemas.microsoft.com/office/drawing/2014/main" id="{7D23D7B4-F718-1E4B-AD6B-4B45E15B44AC}"/>
                </a:ext>
              </a:extLst>
            </p:cNvPr>
            <p:cNvPicPr>
              <a:picLocks noChangeAspect="1"/>
            </p:cNvPicPr>
            <p:nvPr userDrawn="1"/>
          </p:nvPicPr>
          <p:blipFill>
            <a:blip r:embed="rId2"/>
            <a:stretch>
              <a:fillRect/>
            </a:stretch>
          </p:blipFill>
          <p:spPr>
            <a:xfrm>
              <a:off x="2778176" y="3214063"/>
              <a:ext cx="549328" cy="285228"/>
            </a:xfrm>
            <a:prstGeom prst="rect">
              <a:avLst/>
            </a:prstGeom>
          </p:spPr>
        </p:pic>
        <p:pic>
          <p:nvPicPr>
            <p:cNvPr id="18" name="2 Ny slide">
              <a:extLst>
                <a:ext uri="{FF2B5EF4-FFF2-40B4-BE49-F238E27FC236}">
                  <a16:creationId xmlns:a16="http://schemas.microsoft.com/office/drawing/2014/main" id="{228F22A2-DF2A-BB4F-88F3-4E5EDB5E4E12}"/>
                </a:ext>
              </a:extLst>
            </p:cNvPr>
            <p:cNvPicPr>
              <a:picLocks noChangeAspect="1"/>
            </p:cNvPicPr>
            <p:nvPr userDrawn="1"/>
          </p:nvPicPr>
          <p:blipFill rotWithShape="1">
            <a:blip r:embed="rId3"/>
            <a:srcRect l="2931" r="60888"/>
            <a:stretch/>
          </p:blipFill>
          <p:spPr>
            <a:xfrm>
              <a:off x="2828558" y="3869465"/>
              <a:ext cx="363713" cy="647461"/>
            </a:xfrm>
            <a:prstGeom prst="rect">
              <a:avLst/>
            </a:prstGeom>
          </p:spPr>
        </p:pic>
        <p:pic>
          <p:nvPicPr>
            <p:cNvPr id="19" name="3 Layout">
              <a:extLst>
                <a:ext uri="{FF2B5EF4-FFF2-40B4-BE49-F238E27FC236}">
                  <a16:creationId xmlns:a16="http://schemas.microsoft.com/office/drawing/2014/main" id="{29D4840A-8354-6341-A35C-4AEF3E8E8E32}"/>
                </a:ext>
              </a:extLst>
            </p:cNvPr>
            <p:cNvPicPr>
              <a:picLocks noChangeAspect="1"/>
            </p:cNvPicPr>
            <p:nvPr userDrawn="1"/>
          </p:nvPicPr>
          <p:blipFill rotWithShape="1">
            <a:blip r:embed="rId3"/>
            <a:srcRect l="36944" r="2272" b="69429"/>
            <a:stretch/>
          </p:blipFill>
          <p:spPr>
            <a:xfrm>
              <a:off x="2828558" y="4612920"/>
              <a:ext cx="593368" cy="192211"/>
            </a:xfrm>
            <a:prstGeom prst="rect">
              <a:avLst/>
            </a:prstGeom>
          </p:spPr>
        </p:pic>
        <p:pic>
          <p:nvPicPr>
            <p:cNvPr id="20" name="4 Nulstil">
              <a:extLst>
                <a:ext uri="{FF2B5EF4-FFF2-40B4-BE49-F238E27FC236}">
                  <a16:creationId xmlns:a16="http://schemas.microsoft.com/office/drawing/2014/main" id="{3925D4FC-9B6C-CE45-BD3F-6A69A30896AA}"/>
                </a:ext>
              </a:extLst>
            </p:cNvPr>
            <p:cNvPicPr>
              <a:picLocks noChangeAspect="1"/>
            </p:cNvPicPr>
            <p:nvPr userDrawn="1"/>
          </p:nvPicPr>
          <p:blipFill>
            <a:blip r:embed="rId4"/>
            <a:stretch>
              <a:fillRect/>
            </a:stretch>
          </p:blipFill>
          <p:spPr>
            <a:xfrm>
              <a:off x="2893136" y="5318642"/>
              <a:ext cx="547241" cy="197798"/>
            </a:xfrm>
            <a:prstGeom prst="rect">
              <a:avLst/>
            </a:prstGeom>
          </p:spPr>
        </p:pic>
        <p:cxnSp>
          <p:nvCxnSpPr>
            <p:cNvPr id="21" name="Straight Connector 20">
              <a:extLst>
                <a:ext uri="{FF2B5EF4-FFF2-40B4-BE49-F238E27FC236}">
                  <a16:creationId xmlns:a16="http://schemas.microsoft.com/office/drawing/2014/main" id="{FE1AB9F9-25BC-7643-9247-358999543F65}"/>
                </a:ext>
              </a:extLst>
            </p:cNvPr>
            <p:cNvCxnSpPr/>
            <p:nvPr userDrawn="1"/>
          </p:nvCxnSpPr>
          <p:spPr>
            <a:xfrm>
              <a:off x="730252" y="2168525"/>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BA5F413-0669-5A4C-8C56-3B38FF090B1F}"/>
                </a:ext>
              </a:extLst>
            </p:cNvPr>
            <p:cNvCxnSpPr/>
            <p:nvPr userDrawn="1"/>
          </p:nvCxnSpPr>
          <p:spPr>
            <a:xfrm>
              <a:off x="730252" y="3684287"/>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D19F71-4ECF-DC4B-B702-DA36524E10A4}"/>
                </a:ext>
              </a:extLst>
            </p:cNvPr>
            <p:cNvCxnSpPr/>
            <p:nvPr userDrawn="1"/>
          </p:nvCxnSpPr>
          <p:spPr>
            <a:xfrm>
              <a:off x="730252" y="5051768"/>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A6DAC6-C817-284C-9799-378B0603BB25}"/>
                </a:ext>
              </a:extLst>
            </p:cNvPr>
            <p:cNvCxnSpPr/>
            <p:nvPr userDrawn="1"/>
          </p:nvCxnSpPr>
          <p:spPr>
            <a:xfrm>
              <a:off x="730252" y="6180351"/>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531123E2-3B23-5944-83F9-2BBCE6B8DAB6}"/>
              </a:ext>
            </a:extLst>
          </p:cNvPr>
          <p:cNvGrpSpPr/>
          <p:nvPr userDrawn="1"/>
        </p:nvGrpSpPr>
        <p:grpSpPr>
          <a:xfrm>
            <a:off x="4620269" y="2349500"/>
            <a:ext cx="2935586" cy="2883243"/>
            <a:chOff x="4688994" y="2168525"/>
            <a:chExt cx="2935586" cy="2883243"/>
          </a:xfrm>
        </p:grpSpPr>
        <p:sp>
          <p:nvSpPr>
            <p:cNvPr id="26" name="Text Box 3">
              <a:extLst>
                <a:ext uri="{FF2B5EF4-FFF2-40B4-BE49-F238E27FC236}">
                  <a16:creationId xmlns:a16="http://schemas.microsoft.com/office/drawing/2014/main" id="{3770B134-C960-7F46-9316-0975F7E44330}"/>
                </a:ext>
              </a:extLst>
            </p:cNvPr>
            <p:cNvSpPr txBox="1">
              <a:spLocks noChangeArrowheads="1"/>
            </p:cNvSpPr>
            <p:nvPr userDrawn="1"/>
          </p:nvSpPr>
          <p:spPr bwMode="auto">
            <a:xfrm>
              <a:off x="4688994" y="2243455"/>
              <a:ext cx="2160798"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800" b="1" noProof="1">
                  <a:solidFill>
                    <a:schemeClr val="tx1"/>
                  </a:solidFill>
                  <a:latin typeface="+mn-lt"/>
                  <a:cs typeface="Arial" panose="020B0604020202020204" pitchFamily="34" charset="0"/>
                </a:rPr>
                <a:t>Indsæt billede</a:t>
              </a:r>
            </a:p>
            <a:p>
              <a:pPr eaLnBrk="1" hangingPunct="1">
                <a:spcAft>
                  <a:spcPts val="600"/>
                </a:spcAft>
                <a:defRPr/>
              </a:pPr>
              <a:r>
                <a:rPr lang="da-DK" altLang="da-DK" sz="800" b="0" noProof="1">
                  <a:solidFill>
                    <a:schemeClr val="tx1"/>
                  </a:solidFill>
                  <a:latin typeface="+mn-lt"/>
                  <a:cs typeface="Arial" panose="020B0604020202020204" pitchFamily="34" charset="0"/>
                </a:rPr>
                <a:t>På slides med billedpladsholder,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klik på ikonet og vælg </a:t>
              </a:r>
              <a:r>
                <a:rPr lang="da-DK" altLang="da-DK" sz="800" b="1" noProof="1">
                  <a:solidFill>
                    <a:schemeClr val="tx1"/>
                  </a:solidFill>
                  <a:latin typeface="+mn-lt"/>
                  <a:cs typeface="Arial" panose="020B0604020202020204" pitchFamily="34" charset="0"/>
                </a:rPr>
                <a:t>Indsæt</a:t>
              </a:r>
            </a:p>
            <a:p>
              <a:pPr eaLnBrk="1" hangingPunct="1">
                <a:spcAft>
                  <a:spcPts val="600"/>
                </a:spcAft>
                <a:defRPr/>
              </a:pPr>
              <a:endParaRPr lang="da-DK" sz="800" b="1" noProof="1">
                <a:solidFill>
                  <a:schemeClr val="tx1"/>
                </a:solidFill>
                <a:latin typeface="+mn-lt"/>
                <a:cs typeface="Arial" panose="020B0604020202020204" pitchFamily="34" charset="0"/>
              </a:endParaRPr>
            </a:p>
            <a:p>
              <a:pPr eaLnBrk="1" hangingPunct="1">
                <a:spcBef>
                  <a:spcPts val="1200"/>
                </a:spcBef>
                <a:spcAft>
                  <a:spcPts val="600"/>
                </a:spcAft>
                <a:defRPr/>
              </a:pPr>
              <a:r>
                <a:rPr lang="da-DK" sz="8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a:t>
              </a:r>
              <a:r>
                <a:rPr lang="da-DK" altLang="da-DK" sz="800" b="1" noProof="1">
                  <a:solidFill>
                    <a:schemeClr val="tx1"/>
                  </a:solidFill>
                  <a:latin typeface="+mn-lt"/>
                  <a:cs typeface="Arial" panose="020B0604020202020204" pitchFamily="34" charset="0"/>
                </a:rPr>
                <a:t>Beskær</a:t>
              </a:r>
              <a:r>
                <a:rPr lang="da-DK" altLang="da-DK" sz="800" b="0" noProof="1">
                  <a:solidFill>
                    <a:schemeClr val="tx1"/>
                  </a:solidFill>
                  <a:latin typeface="+mn-lt"/>
                  <a:cs typeface="Arial" panose="020B0604020202020204" pitchFamily="34" charset="0"/>
                </a:rPr>
                <a:t> for at ændre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800" b="1" noProof="1">
                  <a:solidFill>
                    <a:schemeClr val="tx1"/>
                  </a:solidFill>
                  <a:latin typeface="+mn-lt"/>
                  <a:cs typeface="Arial" panose="020B0604020202020204" pitchFamily="34" charset="0"/>
                </a:rPr>
                <a:t>2. </a:t>
              </a:r>
              <a:r>
                <a:rPr lang="da-DK" altLang="da-DK" sz="800" b="0" noProof="1">
                  <a:solidFill>
                    <a:schemeClr val="tx1"/>
                  </a:solidFill>
                  <a:latin typeface="+mn-lt"/>
                  <a:cs typeface="Arial" panose="020B0604020202020204" pitchFamily="34" charset="0"/>
                </a:rPr>
                <a:t>Ønsker du at skalere billedet, så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hold </a:t>
              </a:r>
              <a:r>
                <a:rPr lang="da-DK" altLang="da-DK" sz="800" b="1" noProof="1">
                  <a:solidFill>
                    <a:schemeClr val="tx1"/>
                  </a:solidFill>
                  <a:latin typeface="+mn-lt"/>
                  <a:cs typeface="Arial" panose="020B0604020202020204" pitchFamily="34" charset="0"/>
                </a:rPr>
                <a:t>SHIFT</a:t>
              </a:r>
              <a:r>
                <a:rPr lang="da-DK" altLang="da-DK" sz="800" b="0" noProof="1">
                  <a:solidFill>
                    <a:schemeClr val="tx1"/>
                  </a:solidFill>
                  <a:latin typeface="+mn-lt"/>
                  <a:cs typeface="Arial" panose="020B0604020202020204" pitchFamily="34" charset="0"/>
                </a:rPr>
                <a:t>-knappen nede, mens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du trækker i billedets hjørner. Ellers bliver billede skævt skaleret.</a:t>
              </a:r>
            </a:p>
            <a:p>
              <a:pPr eaLnBrk="1" hangingPunct="1">
                <a:spcAft>
                  <a:spcPts val="600"/>
                </a:spcAft>
                <a:defRPr/>
              </a:pPr>
              <a:r>
                <a:rPr lang="da-DK" altLang="da-DK" sz="800" b="1" noProof="1">
                  <a:solidFill>
                    <a:schemeClr val="tx1"/>
                  </a:solidFill>
                  <a:latin typeface="+mn-lt"/>
                  <a:cs typeface="Arial" panose="020B0604020202020204" pitchFamily="34" charset="0"/>
                </a:rPr>
                <a:t>Tips: </a:t>
              </a:r>
              <a:r>
                <a:rPr lang="da-DK" altLang="da-DK" sz="800" b="0" noProof="1">
                  <a:solidFill>
                    <a:schemeClr val="tx1"/>
                  </a:solidFill>
                  <a:latin typeface="+mn-lt"/>
                  <a:cs typeface="Arial" panose="020B0604020202020204" pitchFamily="34" charset="0"/>
                </a:rPr>
                <a:t>Hvis du sletter billedet og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indsætter et nyt, kan billedet lægge </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sig foran tekst og grafik. Hvis dette sker, højreklik på billedet og vælg </a:t>
              </a:r>
              <a:r>
                <a:rPr lang="da-DK" altLang="da-DK" sz="800" b="1" noProof="1">
                  <a:solidFill>
                    <a:schemeClr val="tx1"/>
                  </a:solidFill>
                  <a:latin typeface="+mn-lt"/>
                  <a:cs typeface="Arial" panose="020B0604020202020204" pitchFamily="34" charset="0"/>
                </a:rPr>
                <a:t>Placer bagest</a:t>
              </a:r>
            </a:p>
          </p:txBody>
        </p:sp>
        <p:pic>
          <p:nvPicPr>
            <p:cNvPr id="27" name="5 Indsæt billede">
              <a:extLst>
                <a:ext uri="{FF2B5EF4-FFF2-40B4-BE49-F238E27FC236}">
                  <a16:creationId xmlns:a16="http://schemas.microsoft.com/office/drawing/2014/main" id="{71658077-2652-7948-8313-10CDFEB2E821}"/>
                </a:ext>
              </a:extLst>
            </p:cNvPr>
            <p:cNvPicPr>
              <a:picLocks noChangeAspect="1"/>
            </p:cNvPicPr>
            <p:nvPr userDrawn="1"/>
          </p:nvPicPr>
          <p:blipFill>
            <a:blip r:embed="rId5"/>
            <a:stretch>
              <a:fillRect/>
            </a:stretch>
          </p:blipFill>
          <p:spPr>
            <a:xfrm>
              <a:off x="6596075" y="2432781"/>
              <a:ext cx="262151" cy="256054"/>
            </a:xfrm>
            <a:prstGeom prst="rect">
              <a:avLst/>
            </a:prstGeom>
          </p:spPr>
        </p:pic>
        <p:pic>
          <p:nvPicPr>
            <p:cNvPr id="28" name="6 Beskær">
              <a:extLst>
                <a:ext uri="{FF2B5EF4-FFF2-40B4-BE49-F238E27FC236}">
                  <a16:creationId xmlns:a16="http://schemas.microsoft.com/office/drawing/2014/main" id="{382CD1A1-CF32-A940-BE55-07182733D1BB}"/>
                </a:ext>
              </a:extLst>
            </p:cNvPr>
            <p:cNvPicPr>
              <a:picLocks noChangeAspect="1"/>
            </p:cNvPicPr>
            <p:nvPr userDrawn="1"/>
          </p:nvPicPr>
          <p:blipFill>
            <a:blip r:embed="rId6"/>
            <a:stretch>
              <a:fillRect/>
            </a:stretch>
          </p:blipFill>
          <p:spPr>
            <a:xfrm>
              <a:off x="6727151" y="3347697"/>
              <a:ext cx="337400" cy="321707"/>
            </a:xfrm>
            <a:prstGeom prst="rect">
              <a:avLst/>
            </a:prstGeom>
          </p:spPr>
        </p:pic>
        <p:pic>
          <p:nvPicPr>
            <p:cNvPr id="29" name="7 Skalér billede">
              <a:extLst>
                <a:ext uri="{FF2B5EF4-FFF2-40B4-BE49-F238E27FC236}">
                  <a16:creationId xmlns:a16="http://schemas.microsoft.com/office/drawing/2014/main" id="{42B69441-BFF7-FC45-BF08-540BD45616AC}"/>
                </a:ext>
              </a:extLst>
            </p:cNvPr>
            <p:cNvPicPr>
              <a:picLocks noChangeAspect="1"/>
            </p:cNvPicPr>
            <p:nvPr userDrawn="1"/>
          </p:nvPicPr>
          <p:blipFill>
            <a:blip r:embed="rId7"/>
            <a:stretch>
              <a:fillRect/>
            </a:stretch>
          </p:blipFill>
          <p:spPr>
            <a:xfrm>
              <a:off x="6704856" y="3841687"/>
              <a:ext cx="359695" cy="335309"/>
            </a:xfrm>
            <a:prstGeom prst="rect">
              <a:avLst/>
            </a:prstGeom>
          </p:spPr>
        </p:pic>
        <p:cxnSp>
          <p:nvCxnSpPr>
            <p:cNvPr id="30" name="Straight Connector 29">
              <a:extLst>
                <a:ext uri="{FF2B5EF4-FFF2-40B4-BE49-F238E27FC236}">
                  <a16:creationId xmlns:a16="http://schemas.microsoft.com/office/drawing/2014/main" id="{8B6C712F-D4BE-0642-B0F0-3E9CC0B89465}"/>
                </a:ext>
              </a:extLst>
            </p:cNvPr>
            <p:cNvCxnSpPr/>
            <p:nvPr userDrawn="1"/>
          </p:nvCxnSpPr>
          <p:spPr>
            <a:xfrm>
              <a:off x="4688994" y="2168525"/>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F70773A-51AA-D843-870E-6D176222248C}"/>
                </a:ext>
              </a:extLst>
            </p:cNvPr>
            <p:cNvCxnSpPr/>
            <p:nvPr userDrawn="1"/>
          </p:nvCxnSpPr>
          <p:spPr>
            <a:xfrm>
              <a:off x="4688994" y="2937948"/>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FF98AA-BCC9-1E42-B66B-1BC92F802812}"/>
                </a:ext>
              </a:extLst>
            </p:cNvPr>
            <p:cNvCxnSpPr/>
            <p:nvPr userDrawn="1"/>
          </p:nvCxnSpPr>
          <p:spPr>
            <a:xfrm>
              <a:off x="4688994" y="5051768"/>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EAEFECC7-CBD9-D74A-8A98-FE6AA63F80D3}"/>
              </a:ext>
            </a:extLst>
          </p:cNvPr>
          <p:cNvGrpSpPr/>
          <p:nvPr userDrawn="1"/>
        </p:nvGrpSpPr>
        <p:grpSpPr>
          <a:xfrm>
            <a:off x="8740477" y="2349500"/>
            <a:ext cx="2935586" cy="3182607"/>
            <a:chOff x="8532514" y="2168525"/>
            <a:chExt cx="2935586" cy="3182607"/>
          </a:xfrm>
        </p:grpSpPr>
        <p:sp>
          <p:nvSpPr>
            <p:cNvPr id="34" name="Text Box 4">
              <a:extLst>
                <a:ext uri="{FF2B5EF4-FFF2-40B4-BE49-F238E27FC236}">
                  <a16:creationId xmlns:a16="http://schemas.microsoft.com/office/drawing/2014/main" id="{B827E2E6-7C2A-DD4C-9478-296A9948C832}"/>
                </a:ext>
              </a:extLst>
            </p:cNvPr>
            <p:cNvSpPr txBox="1">
              <a:spLocks noChangeArrowheads="1"/>
            </p:cNvSpPr>
            <p:nvPr userDrawn="1"/>
          </p:nvSpPr>
          <p:spPr bwMode="auto">
            <a:xfrm>
              <a:off x="8532514" y="2264242"/>
              <a:ext cx="2358243" cy="297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800" b="1" noProof="1">
                  <a:solidFill>
                    <a:schemeClr val="tx1"/>
                  </a:solidFill>
                  <a:latin typeface="+mn-lt"/>
                  <a:cs typeface="Arial" panose="020B0604020202020204" pitchFamily="34" charset="0"/>
                </a:rPr>
                <a:t>For at justere sidenummerering, </a:t>
              </a:r>
              <a:br>
                <a:rPr lang="da-DK" sz="800" b="1" noProof="1">
                  <a:solidFill>
                    <a:schemeClr val="tx1"/>
                  </a:solidFill>
                  <a:latin typeface="+mn-lt"/>
                  <a:cs typeface="Arial" panose="020B0604020202020204" pitchFamily="34" charset="0"/>
                </a:rPr>
              </a:br>
              <a:r>
                <a:rPr lang="da-DK" sz="800" b="1" noProof="1">
                  <a:solidFill>
                    <a:schemeClr val="tx1"/>
                  </a:solidFill>
                  <a:latin typeface="+mn-lt"/>
                  <a:cs typeface="Arial" panose="020B0604020202020204" pitchFamily="34" charset="0"/>
                </a:rPr>
                <a:t>dato og sidefod</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800" b="0" noProof="1">
                  <a:solidFill>
                    <a:schemeClr val="tx1"/>
                  </a:solidFill>
                  <a:latin typeface="+mn-lt"/>
                  <a:cs typeface="Arial" panose="020B0604020202020204" pitchFamily="34" charset="0"/>
                </a:rPr>
                <a:t>Gør dette som</a:t>
              </a:r>
              <a:r>
                <a:rPr lang="da-DK" altLang="da-DK" sz="800" b="0" baseline="0" noProof="1">
                  <a:solidFill>
                    <a:schemeClr val="tx1"/>
                  </a:solidFill>
                  <a:latin typeface="+mn-lt"/>
                  <a:cs typeface="Arial" panose="020B0604020202020204" pitchFamily="34" charset="0"/>
                </a:rPr>
                <a:t> det sidste i din præsentation, så det slår igennem på alle slides</a:t>
              </a:r>
              <a:endParaRPr lang="da-DK" sz="800" b="1" noProof="1">
                <a:solidFill>
                  <a:schemeClr val="tx1"/>
                </a:solidFill>
                <a:latin typeface="+mn-lt"/>
                <a:cs typeface="Arial" panose="020B0604020202020204" pitchFamily="34" charset="0"/>
              </a:endParaRP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på fanen </a:t>
              </a:r>
              <a:r>
                <a:rPr lang="da-DK" altLang="da-DK" sz="800" b="1" noProof="1">
                  <a:solidFill>
                    <a:schemeClr val="tx1"/>
                  </a:solidFill>
                  <a:latin typeface="+mn-lt"/>
                  <a:cs typeface="Arial" panose="020B0604020202020204" pitchFamily="34" charset="0"/>
                </a:rPr>
                <a:t>Indsæt</a:t>
              </a:r>
            </a:p>
            <a:p>
              <a:pPr eaLnBrk="1" hangingPunct="1">
                <a:spcAft>
                  <a:spcPts val="600"/>
                </a:spcAft>
                <a:defRPr/>
              </a:pPr>
              <a:r>
                <a:rPr lang="da-DK" altLang="da-DK" sz="800" b="1" noProof="1">
                  <a:solidFill>
                    <a:schemeClr val="tx1"/>
                  </a:solidFill>
                  <a:latin typeface="+mn-lt"/>
                  <a:cs typeface="Arial" panose="020B0604020202020204" pitchFamily="34" charset="0"/>
                </a:rPr>
                <a:t>2. </a:t>
              </a:r>
              <a:r>
                <a:rPr lang="da-DK" altLang="da-DK" sz="800" b="0" noProof="1">
                  <a:solidFill>
                    <a:schemeClr val="tx1"/>
                  </a:solidFill>
                  <a:latin typeface="+mn-lt"/>
                  <a:cs typeface="Arial" panose="020B0604020202020204" pitchFamily="34" charset="0"/>
                </a:rPr>
                <a:t>Klik </a:t>
              </a:r>
              <a:r>
                <a:rPr lang="da-DK" altLang="da-DK" sz="800" b="1" noProof="1">
                  <a:solidFill>
                    <a:schemeClr val="tx1"/>
                  </a:solidFill>
                  <a:latin typeface="+mn-lt"/>
                  <a:cs typeface="Arial" panose="020B0604020202020204" pitchFamily="34" charset="0"/>
                </a:rPr>
                <a:t>Sidehoved og Sidefod</a:t>
              </a:r>
              <a:br>
                <a:rPr lang="da-DK" altLang="da-DK" sz="800" b="0"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800" b="0" noProof="1">
                  <a:solidFill>
                    <a:schemeClr val="tx1"/>
                  </a:solidFill>
                  <a:latin typeface="+mn-lt"/>
                  <a:cs typeface="Arial" panose="020B0604020202020204" pitchFamily="34" charset="0"/>
                </a:rPr>
                <a:t>Vælg </a:t>
              </a:r>
              <a:r>
                <a:rPr lang="da-DK" altLang="da-DK" sz="800" b="1" noProof="1">
                  <a:solidFill>
                    <a:schemeClr val="tx1"/>
                  </a:solidFill>
                  <a:latin typeface="+mn-lt"/>
                  <a:cs typeface="Arial" panose="020B0604020202020204" pitchFamily="34" charset="0"/>
                </a:rPr>
                <a:t>Anvend på alle </a:t>
              </a:r>
              <a:r>
                <a:rPr lang="da-DK" altLang="da-DK" sz="800" b="0" noProof="1">
                  <a:solidFill>
                    <a:schemeClr val="tx1"/>
                  </a:solidFill>
                  <a:latin typeface="+mn-lt"/>
                  <a:cs typeface="Arial" panose="020B0604020202020204" pitchFamily="34" charset="0"/>
                </a:rPr>
                <a:t>eller </a:t>
              </a:r>
              <a:r>
                <a:rPr lang="da-DK" altLang="da-DK" sz="800" b="1" noProof="1">
                  <a:solidFill>
                    <a:schemeClr val="tx1"/>
                  </a:solidFill>
                  <a:latin typeface="+mn-lt"/>
                  <a:cs typeface="Arial" panose="020B0604020202020204" pitchFamily="34" charset="0"/>
                </a:rPr>
                <a:t>Anvend</a:t>
              </a:r>
              <a:r>
                <a:rPr lang="da-DK" altLang="da-DK" sz="800" b="0" noProof="1">
                  <a:solidFill>
                    <a:schemeClr val="tx1"/>
                  </a:solidFill>
                  <a:latin typeface="+mn-lt"/>
                  <a:cs typeface="Arial" panose="020B0604020202020204" pitchFamily="34" charset="0"/>
                </a:rPr>
                <a:t> hvis det kun skal være på et enkelt slide</a:t>
              </a:r>
            </a:p>
            <a:p>
              <a:pPr eaLnBrk="1" hangingPunct="1">
                <a:spcAft>
                  <a:spcPts val="600"/>
                </a:spcAft>
                <a:defRPr/>
              </a:pPr>
              <a:endParaRPr lang="da-DK" altLang="da-DK" sz="800" b="0" noProof="1">
                <a:solidFill>
                  <a:schemeClr val="tx1"/>
                </a:solidFill>
                <a:latin typeface="+mn-lt"/>
                <a:cs typeface="Arial" panose="020B0604020202020204" pitchFamily="34" charset="0"/>
              </a:endParaRPr>
            </a:p>
            <a:p>
              <a:pPr eaLnBrk="1" hangingPunct="1">
                <a:spcBef>
                  <a:spcPts val="1200"/>
                </a:spcBef>
                <a:spcAft>
                  <a:spcPts val="600"/>
                </a:spcAft>
                <a:defRPr/>
              </a:pPr>
              <a:r>
                <a:rPr lang="da-DK" sz="800" b="1" noProof="1">
                  <a:solidFill>
                    <a:schemeClr val="tx1"/>
                  </a:solidFill>
                  <a:latin typeface="+mn-lt"/>
                  <a:cs typeface="Arial" panose="020B0604020202020204" pitchFamily="34" charset="0"/>
                </a:rPr>
                <a:t>Hjælpelinjer</a:t>
              </a:r>
            </a:p>
            <a:p>
              <a:pPr eaLnBrk="1" hangingPunct="1">
                <a:spcAft>
                  <a:spcPts val="600"/>
                </a:spcAft>
                <a:defRPr/>
              </a:pPr>
              <a:r>
                <a:rPr lang="da-DK" altLang="da-DK" sz="800" b="0" noProof="1">
                  <a:solidFill>
                    <a:schemeClr val="tx1"/>
                  </a:solidFill>
                  <a:latin typeface="+mn-lt"/>
                  <a:cs typeface="Arial" panose="020B0604020202020204" pitchFamily="34" charset="0"/>
                </a:rPr>
                <a:t>For at se hjælpelinjer</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b="0" noProof="1">
                  <a:solidFill>
                    <a:schemeClr val="tx1"/>
                  </a:solidFill>
                  <a:latin typeface="+mn-lt"/>
                  <a:cs typeface="Arial" panose="020B0604020202020204" pitchFamily="34" charset="0"/>
                </a:rPr>
                <a:t>Klik på fanen </a:t>
              </a:r>
              <a:r>
                <a:rPr lang="da-DK" altLang="da-DK" sz="800" b="1" noProof="1">
                  <a:solidFill>
                    <a:schemeClr val="tx1"/>
                  </a:solidFill>
                  <a:latin typeface="+mn-lt"/>
                  <a:cs typeface="Arial" panose="020B0604020202020204" pitchFamily="34" charset="0"/>
                </a:rPr>
                <a:t>Vis </a:t>
              </a:r>
              <a:r>
                <a:rPr lang="da-DK" altLang="da-DK" sz="800" b="0" noProof="1">
                  <a:solidFill>
                    <a:schemeClr val="tx1"/>
                  </a:solidFill>
                  <a:latin typeface="+mn-lt"/>
                  <a:cs typeface="Arial" panose="020B0604020202020204" pitchFamily="34" charset="0"/>
                </a:rPr>
                <a:t>og sæt hak ved </a:t>
              </a:r>
              <a:r>
                <a:rPr lang="da-DK" altLang="da-DK" sz="800" b="1" noProof="1">
                  <a:solidFill>
                    <a:schemeClr val="tx1"/>
                  </a:solidFill>
                  <a:latin typeface="+mn-lt"/>
                  <a:cs typeface="Arial" panose="020B0604020202020204" pitchFamily="34" charset="0"/>
                </a:rPr>
                <a:t>Hjælpelinjer</a:t>
              </a:r>
            </a:p>
            <a:p>
              <a:pPr eaLnBrk="1" hangingPunct="1">
                <a:spcAft>
                  <a:spcPts val="600"/>
                </a:spcAft>
                <a:defRPr/>
              </a:pPr>
              <a:endParaRPr lang="da-DK" altLang="da-DK" sz="800" b="0" noProof="1">
                <a:solidFill>
                  <a:schemeClr val="tx1"/>
                </a:solidFill>
                <a:latin typeface="+mn-lt"/>
                <a:cs typeface="Arial" panose="020B0604020202020204" pitchFamily="34" charset="0"/>
              </a:endParaRPr>
            </a:p>
            <a:p>
              <a:pPr eaLnBrk="1" hangingPunct="1">
                <a:spcAft>
                  <a:spcPts val="600"/>
                </a:spcAft>
                <a:defRPr/>
              </a:pPr>
              <a:r>
                <a:rPr lang="da-DK" altLang="da-DK" sz="800" b="1" noProof="1">
                  <a:solidFill>
                    <a:schemeClr val="tx1"/>
                  </a:solidFill>
                  <a:latin typeface="+mn-lt"/>
                  <a:cs typeface="Arial" panose="020B0604020202020204" pitchFamily="34" charset="0"/>
                </a:rPr>
                <a:t>Tips: Alt + F9 </a:t>
              </a:r>
              <a:r>
                <a:rPr lang="da-DK" altLang="da-DK" sz="800" b="0" noProof="1">
                  <a:solidFill>
                    <a:schemeClr val="tx1"/>
                  </a:solidFill>
                  <a:latin typeface="+mn-lt"/>
                  <a:cs typeface="Arial" panose="020B0604020202020204" pitchFamily="34" charset="0"/>
                </a:rPr>
                <a:t>for hurtig visning af hjælpelinjer</a:t>
              </a:r>
            </a:p>
            <a:p>
              <a:pPr eaLnBrk="1" hangingPunct="1">
                <a:spcAft>
                  <a:spcPts val="600"/>
                </a:spcAft>
                <a:defRPr/>
              </a:pPr>
              <a:endParaRPr lang="da-DK" altLang="da-DK" sz="800" b="0" noProof="1">
                <a:solidFill>
                  <a:schemeClr val="tx1"/>
                </a:solidFill>
                <a:latin typeface="+mn-lt"/>
                <a:cs typeface="Arial" panose="020B0604020202020204" pitchFamily="34" charset="0"/>
              </a:endParaRPr>
            </a:p>
          </p:txBody>
        </p:sp>
        <p:cxnSp>
          <p:nvCxnSpPr>
            <p:cNvPr id="35" name="Straight Connector 34">
              <a:extLst>
                <a:ext uri="{FF2B5EF4-FFF2-40B4-BE49-F238E27FC236}">
                  <a16:creationId xmlns:a16="http://schemas.microsoft.com/office/drawing/2014/main" id="{81D28594-7C69-F442-AECA-826BCBDF1775}"/>
                </a:ext>
              </a:extLst>
            </p:cNvPr>
            <p:cNvCxnSpPr/>
            <p:nvPr userDrawn="1"/>
          </p:nvCxnSpPr>
          <p:spPr>
            <a:xfrm>
              <a:off x="8532514" y="2168525"/>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29DE841-F3E0-C241-A7A7-EA53E862E938}"/>
                </a:ext>
              </a:extLst>
            </p:cNvPr>
            <p:cNvCxnSpPr/>
            <p:nvPr userDrawn="1"/>
          </p:nvCxnSpPr>
          <p:spPr>
            <a:xfrm>
              <a:off x="8532514" y="3873757"/>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9CEE-79F3-2247-9DB8-78E7E9083796}"/>
                </a:ext>
              </a:extLst>
            </p:cNvPr>
            <p:cNvCxnSpPr/>
            <p:nvPr userDrawn="1"/>
          </p:nvCxnSpPr>
          <p:spPr>
            <a:xfrm>
              <a:off x="8532514" y="5351132"/>
              <a:ext cx="29355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796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 CITA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hasCustomPrompt="1"/>
          </p:nvPr>
        </p:nvSpPr>
        <p:spPr>
          <a:xfrm>
            <a:off x="6356652" y="2520000"/>
            <a:ext cx="5319412" cy="3486836"/>
          </a:xfrm>
        </p:spPr>
        <p:txBody>
          <a:bodyPr>
            <a:normAutofit/>
          </a:bodyPr>
          <a:lstStyle>
            <a:lvl1pPr marL="0" indent="0">
              <a:buNone/>
              <a:defRPr sz="4000" b="1">
                <a:solidFill>
                  <a:schemeClr val="accent6"/>
                </a:solidFill>
              </a:defRPr>
            </a:lvl1pPr>
            <a:lvl2pPr marL="216000" indent="0">
              <a:buNone/>
              <a:defRPr sz="4000"/>
            </a:lvl2pPr>
            <a:lvl3pPr marL="432000" indent="0">
              <a:buNone/>
              <a:defRPr sz="4000"/>
            </a:lvl3pPr>
            <a:lvl4pPr marL="648000" indent="0">
              <a:buNone/>
              <a:defRPr sz="4000"/>
            </a:lvl4pPr>
            <a:lvl5pPr marL="864000" indent="0">
              <a:buNone/>
              <a:defRPr sz="4000"/>
            </a:lvl5pPr>
          </a:lstStyle>
          <a:p>
            <a:pPr lvl="0"/>
            <a:r>
              <a:rPr lang="da-DK" noProof="0" dirty="0"/>
              <a:t>Klik for at redigere tekst</a:t>
            </a:r>
            <a:endParaRPr lang="en-GB" dirty="0"/>
          </a:p>
        </p:txBody>
      </p:sp>
    </p:spTree>
    <p:extLst>
      <p:ext uri="{BB962C8B-B14F-4D97-AF65-F5344CB8AC3E}">
        <p14:creationId xmlns:p14="http://schemas.microsoft.com/office/powerpoint/2010/main" val="1530002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 BOKSTEK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2537094"/>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3767768"/>
            <a:ext cx="5319412" cy="2182181"/>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3">
            <a:extLst>
              <a:ext uri="{FF2B5EF4-FFF2-40B4-BE49-F238E27FC236}">
                <a16:creationId xmlns:a16="http://schemas.microsoft.com/office/drawing/2014/main" id="{5217422D-4E1B-1A41-9658-03A3E453C5EC}"/>
              </a:ext>
            </a:extLst>
          </p:cNvPr>
          <p:cNvSpPr>
            <a:spLocks noGrp="1"/>
          </p:cNvSpPr>
          <p:nvPr>
            <p:ph sz="half" idx="10" hasCustomPrompt="1"/>
          </p:nvPr>
        </p:nvSpPr>
        <p:spPr>
          <a:xfrm>
            <a:off x="6356650" y="2520001"/>
            <a:ext cx="5319413"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79158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ORT CITA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6308F12-16F6-DF46-AC51-4169FE84256C}"/>
              </a:ext>
            </a:extLst>
          </p:cNvPr>
          <p:cNvSpPr/>
          <p:nvPr userDrawn="1"/>
        </p:nvSpPr>
        <p:spPr>
          <a:xfrm>
            <a:off x="0" y="1"/>
            <a:ext cx="12192000" cy="638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8" name="Titel 1">
            <a:extLst>
              <a:ext uri="{FF2B5EF4-FFF2-40B4-BE49-F238E27FC236}">
                <a16:creationId xmlns:a16="http://schemas.microsoft.com/office/drawing/2014/main" id="{F9496BC1-88EE-B24C-A647-9AEB0907E118}"/>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9" name="Picture 8">
            <a:extLst>
              <a:ext uri="{FF2B5EF4-FFF2-40B4-BE49-F238E27FC236}">
                <a16:creationId xmlns:a16="http://schemas.microsoft.com/office/drawing/2014/main" id="{B271FBF2-BC04-0740-96D5-208B225C40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11" name="Content Placeholder 5">
            <a:extLst>
              <a:ext uri="{FF2B5EF4-FFF2-40B4-BE49-F238E27FC236}">
                <a16:creationId xmlns:a16="http://schemas.microsoft.com/office/drawing/2014/main" id="{15A83739-ABE5-FD44-95FC-C51348BAACAF}"/>
              </a:ext>
            </a:extLst>
          </p:cNvPr>
          <p:cNvSpPr>
            <a:spLocks noGrp="1"/>
          </p:cNvSpPr>
          <p:nvPr>
            <p:ph sz="quarter" idx="4" hasCustomPrompt="1"/>
          </p:nvPr>
        </p:nvSpPr>
        <p:spPr>
          <a:xfrm>
            <a:off x="515938" y="1645920"/>
            <a:ext cx="11160126" cy="4360916"/>
          </a:xfrm>
        </p:spPr>
        <p:txBody>
          <a:bodyPr>
            <a:noAutofit/>
          </a:bodyPr>
          <a:lstStyle>
            <a:lvl1pPr marL="0" indent="0">
              <a:buNone/>
              <a:defRPr sz="6000" b="1">
                <a:solidFill>
                  <a:schemeClr val="bg1"/>
                </a:solidFill>
              </a:defRPr>
            </a:lvl1pPr>
            <a:lvl2pPr marL="216000" indent="0">
              <a:buNone/>
              <a:defRPr sz="4000"/>
            </a:lvl2pPr>
            <a:lvl3pPr marL="432000" indent="0">
              <a:buNone/>
              <a:defRPr sz="4000"/>
            </a:lvl3pPr>
            <a:lvl4pPr marL="648000" indent="0">
              <a:buNone/>
              <a:defRPr sz="4000"/>
            </a:lvl4pPr>
            <a:lvl5pPr marL="864000" indent="0">
              <a:buNone/>
              <a:defRPr sz="4000"/>
            </a:lvl5pPr>
          </a:lstStyle>
          <a:p>
            <a:pPr lvl="0"/>
            <a:r>
              <a:rPr lang="da-DK" noProof="0" dirty="0"/>
              <a:t>Klik for at tilføje en titel</a:t>
            </a:r>
            <a:endParaRPr lang="en-GB" dirty="0"/>
          </a:p>
        </p:txBody>
      </p:sp>
    </p:spTree>
    <p:extLst>
      <p:ext uri="{BB962C8B-B14F-4D97-AF65-F5344CB8AC3E}">
        <p14:creationId xmlns:p14="http://schemas.microsoft.com/office/powerpoint/2010/main" val="197693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RSIDE FOTO 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414E38-BC9B-A94B-A92F-16820AF4DBF6}"/>
              </a:ext>
            </a:extLst>
          </p:cNvPr>
          <p:cNvSpPr/>
          <p:nvPr userDrawn="1"/>
        </p:nvSpPr>
        <p:spPr>
          <a:xfrm>
            <a:off x="-22889" y="2"/>
            <a:ext cx="6047452" cy="1655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2E73459F-E99C-244B-BE96-B74F996FBD52}"/>
              </a:ext>
            </a:extLst>
          </p:cNvPr>
          <p:cNvSpPr/>
          <p:nvPr userDrawn="1"/>
        </p:nvSpPr>
        <p:spPr>
          <a:xfrm>
            <a:off x="6167438" y="0"/>
            <a:ext cx="6024561" cy="1655999"/>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35FAC297-9E71-D842-9292-7D8A9293DC53}"/>
              </a:ext>
            </a:extLst>
          </p:cNvPr>
          <p:cNvSpPr/>
          <p:nvPr userDrawn="1"/>
        </p:nvSpPr>
        <p:spPr>
          <a:xfrm>
            <a:off x="-16065" y="1795505"/>
            <a:ext cx="6040628" cy="458624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1">
            <a:extLst>
              <a:ext uri="{FF2B5EF4-FFF2-40B4-BE49-F238E27FC236}">
                <a16:creationId xmlns:a16="http://schemas.microsoft.com/office/drawing/2014/main" id="{559550F4-359C-0944-925B-7934CA28C3D2}"/>
              </a:ext>
            </a:extLst>
          </p:cNvPr>
          <p:cNvSpPr>
            <a:spLocks noGrp="1"/>
          </p:cNvSpPr>
          <p:nvPr>
            <p:ph type="ctrTitle" hasCustomPrompt="1"/>
          </p:nvPr>
        </p:nvSpPr>
        <p:spPr>
          <a:xfrm>
            <a:off x="515938" y="2492374"/>
            <a:ext cx="5508625" cy="3457576"/>
          </a:xfrm>
        </p:spPr>
        <p:txBody>
          <a:bodyPr anchor="t" anchorCtr="0">
            <a:noAutofit/>
          </a:bodyPr>
          <a:lstStyle>
            <a:lvl1pPr algn="l">
              <a:defRPr sz="4800">
                <a:solidFill>
                  <a:schemeClr val="accent6"/>
                </a:solidFill>
              </a:defRPr>
            </a:lvl1pPr>
          </a:lstStyle>
          <a:p>
            <a:r>
              <a:rPr lang="da-DK" noProof="0" dirty="0"/>
              <a:t>Klik for at tilføje en titel</a:t>
            </a:r>
          </a:p>
        </p:txBody>
      </p:sp>
      <p:sp>
        <p:nvSpPr>
          <p:cNvPr id="7" name="Picture Placeholder 2">
            <a:extLst>
              <a:ext uri="{FF2B5EF4-FFF2-40B4-BE49-F238E27FC236}">
                <a16:creationId xmlns:a16="http://schemas.microsoft.com/office/drawing/2014/main" id="{0E2DE3F2-DE69-D74E-9BF6-B03B95C23397}"/>
              </a:ext>
            </a:extLst>
          </p:cNvPr>
          <p:cNvSpPr>
            <a:spLocks noGrp="1"/>
          </p:cNvSpPr>
          <p:nvPr>
            <p:ph type="pic" idx="10" hasCustomPrompt="1"/>
          </p:nvPr>
        </p:nvSpPr>
        <p:spPr>
          <a:xfrm>
            <a:off x="6166800" y="1799703"/>
            <a:ext cx="6025200" cy="45820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noProof="0" dirty="0"/>
              <a:t>Klik ikon for at tilføje billede</a:t>
            </a:r>
          </a:p>
        </p:txBody>
      </p:sp>
      <p:pic>
        <p:nvPicPr>
          <p:cNvPr id="17" name="Picture 16">
            <a:extLst>
              <a:ext uri="{FF2B5EF4-FFF2-40B4-BE49-F238E27FC236}">
                <a16:creationId xmlns:a16="http://schemas.microsoft.com/office/drawing/2014/main" id="{279CB684-F6EE-8548-9FF2-D04B10078AC4}"/>
              </a:ext>
            </a:extLst>
          </p:cNvPr>
          <p:cNvPicPr>
            <a:picLocks noChangeAspect="1"/>
          </p:cNvPicPr>
          <p:nvPr userDrawn="1"/>
        </p:nvPicPr>
        <p:blipFill>
          <a:blip r:embed="rId2"/>
          <a:srcRect/>
          <a:stretch/>
        </p:blipFill>
        <p:spPr>
          <a:xfrm>
            <a:off x="9845476" y="429130"/>
            <a:ext cx="1829481" cy="505139"/>
          </a:xfrm>
          <a:prstGeom prst="rect">
            <a:avLst/>
          </a:prstGeom>
        </p:spPr>
      </p:pic>
      <p:sp>
        <p:nvSpPr>
          <p:cNvPr id="18" name="Subtitle 2">
            <a:extLst>
              <a:ext uri="{FF2B5EF4-FFF2-40B4-BE49-F238E27FC236}">
                <a16:creationId xmlns:a16="http://schemas.microsoft.com/office/drawing/2014/main" id="{E74E5386-D0C2-0A42-8096-914B336FB48B}"/>
              </a:ext>
            </a:extLst>
          </p:cNvPr>
          <p:cNvSpPr>
            <a:spLocks noGrp="1"/>
          </p:cNvSpPr>
          <p:nvPr>
            <p:ph type="subTitle" idx="1" hasCustomPrompt="1"/>
          </p:nvPr>
        </p:nvSpPr>
        <p:spPr>
          <a:xfrm>
            <a:off x="522000" y="591582"/>
            <a:ext cx="5502563" cy="924180"/>
          </a:xfrm>
        </p:spPr>
        <p:txBody>
          <a:bodyPr>
            <a:noAutofit/>
          </a:bodyPr>
          <a:lstStyle>
            <a:lvl1pPr marL="0" indent="0" algn="l">
              <a:buNone/>
              <a:defRPr sz="12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err="1"/>
              <a:t>Klik</a:t>
            </a:r>
            <a:r>
              <a:rPr lang="en-GB" noProof="0" dirty="0"/>
              <a:t> for at </a:t>
            </a:r>
            <a:r>
              <a:rPr lang="da-DK" noProof="0" dirty="0"/>
              <a:t>tilføje en</a:t>
            </a:r>
            <a:r>
              <a:rPr lang="en-GB" noProof="0" dirty="0"/>
              <a:t> </a:t>
            </a:r>
            <a:r>
              <a:rPr lang="en-GB" noProof="0" dirty="0" err="1"/>
              <a:t>tekst</a:t>
            </a:r>
            <a:endParaRPr lang="da-DK" noProof="0" dirty="0"/>
          </a:p>
        </p:txBody>
      </p:sp>
    </p:spTree>
    <p:extLst>
      <p:ext uri="{BB962C8B-B14F-4D97-AF65-F5344CB8AC3E}">
        <p14:creationId xmlns:p14="http://schemas.microsoft.com/office/powerpoint/2010/main" val="1410782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 FIGU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4C4E211-0F1E-DF4A-AFE8-E657EF927CC3}"/>
              </a:ext>
            </a:extLst>
          </p:cNvPr>
          <p:cNvSpPr/>
          <p:nvPr userDrawn="1"/>
        </p:nvSpPr>
        <p:spPr>
          <a:xfrm>
            <a:off x="6175676" y="-825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solidFill>
                <a:schemeClr val="bg1"/>
              </a:solidFill>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6" name="Content Placeholder 5">
            <a:extLst>
              <a:ext uri="{FF2B5EF4-FFF2-40B4-BE49-F238E27FC236}">
                <a16:creationId xmlns:a16="http://schemas.microsoft.com/office/drawing/2014/main" id="{7185158A-5BF4-A946-911E-FF8898F0DD96}"/>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
        <p:nvSpPr>
          <p:cNvPr id="9" name="Title 1">
            <a:extLst>
              <a:ext uri="{FF2B5EF4-FFF2-40B4-BE49-F238E27FC236}">
                <a16:creationId xmlns:a16="http://schemas.microsoft.com/office/drawing/2014/main" id="{BD33F539-EFA2-0D4A-84F2-557F3763D1D7}"/>
              </a:ext>
            </a:extLst>
          </p:cNvPr>
          <p:cNvSpPr>
            <a:spLocks noGrp="1"/>
          </p:cNvSpPr>
          <p:nvPr>
            <p:ph type="title" hasCustomPrompt="1"/>
          </p:nvPr>
        </p:nvSpPr>
        <p:spPr>
          <a:xfrm>
            <a:off x="522000" y="414000"/>
            <a:ext cx="5321588" cy="1185090"/>
          </a:xfrm>
        </p:spPr>
        <p:txBody>
          <a:bodyPr/>
          <a:lstStyle>
            <a:lvl1pPr>
              <a:defRPr>
                <a:solidFill>
                  <a:schemeClr val="bg1"/>
                </a:solidFill>
              </a:defRPr>
            </a:lvl1pPr>
          </a:lstStyle>
          <a:p>
            <a:r>
              <a:rPr lang="da-DK" noProof="0" dirty="0"/>
              <a:t>Klik for at tilføje en titel</a:t>
            </a:r>
            <a:endParaRPr lang="da-DK" dirty="0"/>
          </a:p>
        </p:txBody>
      </p:sp>
      <p:sp>
        <p:nvSpPr>
          <p:cNvPr id="13" name="Content Placeholder 3">
            <a:extLst>
              <a:ext uri="{FF2B5EF4-FFF2-40B4-BE49-F238E27FC236}">
                <a16:creationId xmlns:a16="http://schemas.microsoft.com/office/drawing/2014/main" id="{6D0A6A2F-DBE4-A149-87BF-B99A85B7F134}"/>
              </a:ext>
            </a:extLst>
          </p:cNvPr>
          <p:cNvSpPr>
            <a:spLocks noGrp="1"/>
          </p:cNvSpPr>
          <p:nvPr>
            <p:ph sz="half" idx="2" hasCustomPrompt="1"/>
          </p:nvPr>
        </p:nvSpPr>
        <p:spPr>
          <a:xfrm>
            <a:off x="522000" y="2520000"/>
            <a:ext cx="5319412" cy="34299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75880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KST + FIGUR BLÅ">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0FD5B39-9513-CE44-9878-F9D3817B0E37}"/>
              </a:ext>
            </a:extLst>
          </p:cNvPr>
          <p:cNvSpPr/>
          <p:nvPr userDrawn="1"/>
        </p:nvSpPr>
        <p:spPr>
          <a:xfrm>
            <a:off x="6175675" y="0"/>
            <a:ext cx="6016325" cy="639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A91B8109-FCC8-C940-B7D5-125CFFFC8DED}"/>
              </a:ext>
            </a:extLst>
          </p:cNvPr>
          <p:cNvSpPr/>
          <p:nvPr userDrawn="1"/>
        </p:nvSpPr>
        <p:spPr>
          <a:xfrm>
            <a:off x="0" y="0"/>
            <a:ext cx="6024563" cy="6390000"/>
          </a:xfrm>
          <a:prstGeom prst="rect">
            <a:avLst/>
          </a:prstGeom>
          <a:solidFill>
            <a:schemeClr val="accent1">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Titel 1">
            <a:extLst>
              <a:ext uri="{FF2B5EF4-FFF2-40B4-BE49-F238E27FC236}">
                <a16:creationId xmlns:a16="http://schemas.microsoft.com/office/drawing/2014/main" id="{94D5C413-4277-9044-A73F-892F158A7F34}"/>
              </a:ext>
            </a:extLst>
          </p:cNvPr>
          <p:cNvSpPr txBox="1">
            <a:spLocks/>
          </p:cNvSpPr>
          <p:nvPr userDrawn="1"/>
        </p:nvSpPr>
        <p:spPr>
          <a:xfrm>
            <a:off x="522000" y="6540127"/>
            <a:ext cx="582765" cy="320040"/>
          </a:xfrm>
          <a:prstGeom prst="rect">
            <a:avLst/>
          </a:prstGeom>
        </p:spPr>
        <p:txBody>
          <a:bodyPr vert="horz" lIns="0" tIns="0" rIns="0" bIns="0" rtlCol="0" anchor="ctr" anchorCtr="0">
            <a:noAutofit/>
          </a:bodyPr>
          <a:lstStyle>
            <a:lvl1pPr algn="l" defTabSz="914400" rtl="0" eaLnBrk="1" latinLnBrk="0" hangingPunct="1">
              <a:spcBef>
                <a:spcPct val="0"/>
              </a:spcBef>
              <a:buNone/>
              <a:defRPr sz="2800" b="1" kern="1200">
                <a:solidFill>
                  <a:srgbClr val="003155"/>
                </a:solidFill>
                <a:latin typeface="+mj-lt"/>
                <a:ea typeface="+mj-ea"/>
                <a:cs typeface="+mj-cs"/>
              </a:defRPr>
            </a:lvl1pPr>
          </a:lstStyle>
          <a:p>
            <a:fld id="{9B983A07-D720-E94B-9E28-F384A504821A}" type="slidenum">
              <a:rPr lang="da-DK" sz="1200" smtClean="0">
                <a:solidFill>
                  <a:schemeClr val="bg1"/>
                </a:solidFill>
              </a:rPr>
              <a:pPr/>
              <a:t>‹nr.›</a:t>
            </a:fld>
            <a:endParaRPr lang="da-DK" sz="1200" dirty="0">
              <a:solidFill>
                <a:schemeClr val="bg1"/>
              </a:solidFill>
            </a:endParaRPr>
          </a:p>
        </p:txBody>
      </p:sp>
      <p:pic>
        <p:nvPicPr>
          <p:cNvPr id="12" name="Picture 11">
            <a:extLst>
              <a:ext uri="{FF2B5EF4-FFF2-40B4-BE49-F238E27FC236}">
                <a16:creationId xmlns:a16="http://schemas.microsoft.com/office/drawing/2014/main" id="{A9CB0443-B02B-5E46-8DFC-946176FF5A88}"/>
              </a:ext>
            </a:extLst>
          </p:cNvPr>
          <p:cNvPicPr>
            <a:picLocks noChangeAspect="1"/>
          </p:cNvPicPr>
          <p:nvPr userDrawn="1"/>
        </p:nvPicPr>
        <p:blipFill rotWithShape="1">
          <a:blip r:embed="rId2"/>
          <a:srcRect r="68943"/>
          <a:stretch/>
        </p:blipFill>
        <p:spPr>
          <a:xfrm>
            <a:off x="11676063" y="485708"/>
            <a:ext cx="394695" cy="350905"/>
          </a:xfrm>
          <a:prstGeom prst="rect">
            <a:avLst/>
          </a:prstGeom>
        </p:spPr>
      </p:pic>
      <p:sp>
        <p:nvSpPr>
          <p:cNvPr id="2" name="Title 1">
            <a:extLst>
              <a:ext uri="{FF2B5EF4-FFF2-40B4-BE49-F238E27FC236}">
                <a16:creationId xmlns:a16="http://schemas.microsoft.com/office/drawing/2014/main" id="{0B79064D-B883-E140-BBDB-A67277E343CB}"/>
              </a:ext>
            </a:extLst>
          </p:cNvPr>
          <p:cNvSpPr>
            <a:spLocks noGrp="1"/>
          </p:cNvSpPr>
          <p:nvPr>
            <p:ph type="title" hasCustomPrompt="1"/>
          </p:nvPr>
        </p:nvSpPr>
        <p:spPr>
          <a:xfrm>
            <a:off x="522000" y="414000"/>
            <a:ext cx="5321588" cy="1185090"/>
          </a:xfrm>
        </p:spPr>
        <p:txBody>
          <a:bodyPr/>
          <a:lstStyle/>
          <a:p>
            <a:r>
              <a:rPr lang="da-DK" noProof="0" dirty="0"/>
              <a:t>Klik for at tilføje en titel</a:t>
            </a:r>
            <a:endParaRPr lang="da-DK" dirty="0"/>
          </a:p>
        </p:txBody>
      </p:sp>
      <p:sp>
        <p:nvSpPr>
          <p:cNvPr id="4" name="Content Placeholder 3">
            <a:extLst>
              <a:ext uri="{FF2B5EF4-FFF2-40B4-BE49-F238E27FC236}">
                <a16:creationId xmlns:a16="http://schemas.microsoft.com/office/drawing/2014/main" id="{84E5F870-3EF9-1B45-94CD-C1BCCF12BB0E}"/>
              </a:ext>
            </a:extLst>
          </p:cNvPr>
          <p:cNvSpPr>
            <a:spLocks noGrp="1"/>
          </p:cNvSpPr>
          <p:nvPr>
            <p:ph sz="half" idx="2" hasCustomPrompt="1"/>
          </p:nvPr>
        </p:nvSpPr>
        <p:spPr>
          <a:xfrm>
            <a:off x="522000" y="2520000"/>
            <a:ext cx="5319412" cy="3429950"/>
          </a:xfrm>
        </p:spPr>
        <p:txBody>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9" name="Content Placeholder 5">
            <a:extLst>
              <a:ext uri="{FF2B5EF4-FFF2-40B4-BE49-F238E27FC236}">
                <a16:creationId xmlns:a16="http://schemas.microsoft.com/office/drawing/2014/main" id="{F55B3593-16A7-3D45-83D8-8728DE56BB78}"/>
              </a:ext>
            </a:extLst>
          </p:cNvPr>
          <p:cNvSpPr>
            <a:spLocks noGrp="1"/>
          </p:cNvSpPr>
          <p:nvPr>
            <p:ph sz="quarter" idx="4"/>
          </p:nvPr>
        </p:nvSpPr>
        <p:spPr>
          <a:xfrm>
            <a:off x="6356652" y="836613"/>
            <a:ext cx="5319412" cy="5113337"/>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da-DK" dirty="0"/>
          </a:p>
        </p:txBody>
      </p:sp>
    </p:spTree>
    <p:extLst>
      <p:ext uri="{BB962C8B-B14F-4D97-AF65-F5344CB8AC3E}">
        <p14:creationId xmlns:p14="http://schemas.microsoft.com/office/powerpoint/2010/main" val="24441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D60FD7-A5B5-DF44-8971-6A071FF9AE81}"/>
              </a:ext>
            </a:extLst>
          </p:cNvPr>
          <p:cNvSpPr/>
          <p:nvPr userDrawn="1"/>
        </p:nvSpPr>
        <p:spPr>
          <a:xfrm>
            <a:off x="0" y="6540127"/>
            <a:ext cx="6024563" cy="3200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EC2C72FC-F17A-3B45-8C28-7DABC6CAF2CF}"/>
              </a:ext>
            </a:extLst>
          </p:cNvPr>
          <p:cNvSpPr/>
          <p:nvPr userDrawn="1"/>
        </p:nvSpPr>
        <p:spPr>
          <a:xfrm>
            <a:off x="6167438" y="6537961"/>
            <a:ext cx="2934000" cy="3200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216ED55D-96E7-4A46-9A77-FF3E9A4AAAB5}"/>
              </a:ext>
            </a:extLst>
          </p:cNvPr>
          <p:cNvSpPr/>
          <p:nvPr userDrawn="1"/>
        </p:nvSpPr>
        <p:spPr>
          <a:xfrm>
            <a:off x="9258000" y="6540127"/>
            <a:ext cx="2934000" cy="32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Placeholder 1">
            <a:extLst>
              <a:ext uri="{FF2B5EF4-FFF2-40B4-BE49-F238E27FC236}">
                <a16:creationId xmlns:a16="http://schemas.microsoft.com/office/drawing/2014/main" id="{286995AF-1D8C-0943-98EE-B0CE8F1E59D1}"/>
              </a:ext>
            </a:extLst>
          </p:cNvPr>
          <p:cNvSpPr>
            <a:spLocks noGrp="1"/>
          </p:cNvSpPr>
          <p:nvPr>
            <p:ph type="title"/>
          </p:nvPr>
        </p:nvSpPr>
        <p:spPr>
          <a:xfrm>
            <a:off x="523432" y="412308"/>
            <a:ext cx="10901805" cy="1379017"/>
          </a:xfrm>
          <a:prstGeom prst="rect">
            <a:avLst/>
          </a:prstGeom>
        </p:spPr>
        <p:txBody>
          <a:bodyPr vert="horz" lIns="0" tIns="0" rIns="0" bIns="0" rtlCol="0" anchor="t" anchorCtr="0">
            <a:noAutofit/>
          </a:bodyPr>
          <a:lstStyle/>
          <a:p>
            <a:r>
              <a:rPr lang="da-DK" noProof="0" dirty="0"/>
              <a:t>Klik for at tilføje en titel</a:t>
            </a:r>
          </a:p>
        </p:txBody>
      </p:sp>
      <p:sp>
        <p:nvSpPr>
          <p:cNvPr id="3" name="Text Placeholder 2">
            <a:extLst>
              <a:ext uri="{FF2B5EF4-FFF2-40B4-BE49-F238E27FC236}">
                <a16:creationId xmlns:a16="http://schemas.microsoft.com/office/drawing/2014/main" id="{3330A518-2553-484B-82F0-E471380C0BB7}"/>
              </a:ext>
            </a:extLst>
          </p:cNvPr>
          <p:cNvSpPr>
            <a:spLocks noGrp="1"/>
          </p:cNvSpPr>
          <p:nvPr>
            <p:ph type="body" idx="1"/>
          </p:nvPr>
        </p:nvSpPr>
        <p:spPr>
          <a:xfrm>
            <a:off x="522000" y="2520000"/>
            <a:ext cx="10903238" cy="342995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03252589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32" r:id="rId4"/>
    <p:sldLayoutId id="2147483741" r:id="rId5"/>
    <p:sldLayoutId id="2147483716" r:id="rId6"/>
    <p:sldLayoutId id="2147483745" r:id="rId7"/>
    <p:sldLayoutId id="2147483746" r:id="rId8"/>
    <p:sldLayoutId id="2147483747" r:id="rId9"/>
    <p:sldLayoutId id="2147483660" r:id="rId10"/>
    <p:sldLayoutId id="2147483661" r:id="rId11"/>
    <p:sldLayoutId id="2147483662" r:id="rId12"/>
  </p:sldLayoutIdLst>
  <p:txStyles>
    <p:titleStyle>
      <a:lvl1pPr algn="l" defTabSz="9144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mn-lt"/>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2" orient="horz" pos="4020">
          <p15:clr>
            <a:srgbClr val="F26B43"/>
          </p15:clr>
        </p15:guide>
        <p15:guide id="13" pos="3681">
          <p15:clr>
            <a:srgbClr val="F26B43"/>
          </p15:clr>
        </p15:guide>
        <p15:guide id="14" pos="3999">
          <p15:clr>
            <a:srgbClr val="F26B43"/>
          </p15:clr>
        </p15:guide>
        <p15:guide id="15" orient="horz" pos="159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D60FD7-A5B5-DF44-8971-6A071FF9AE81}"/>
              </a:ext>
            </a:extLst>
          </p:cNvPr>
          <p:cNvSpPr/>
          <p:nvPr userDrawn="1"/>
        </p:nvSpPr>
        <p:spPr>
          <a:xfrm>
            <a:off x="0" y="6540127"/>
            <a:ext cx="6024563" cy="3200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0" name="Rectangle 9">
            <a:extLst>
              <a:ext uri="{FF2B5EF4-FFF2-40B4-BE49-F238E27FC236}">
                <a16:creationId xmlns:a16="http://schemas.microsoft.com/office/drawing/2014/main" id="{EC2C72FC-F17A-3B45-8C28-7DABC6CAF2CF}"/>
              </a:ext>
            </a:extLst>
          </p:cNvPr>
          <p:cNvSpPr/>
          <p:nvPr userDrawn="1"/>
        </p:nvSpPr>
        <p:spPr>
          <a:xfrm>
            <a:off x="6167438" y="6537961"/>
            <a:ext cx="2934000" cy="3200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11" name="Rectangle 10">
            <a:extLst>
              <a:ext uri="{FF2B5EF4-FFF2-40B4-BE49-F238E27FC236}">
                <a16:creationId xmlns:a16="http://schemas.microsoft.com/office/drawing/2014/main" id="{216ED55D-96E7-4A46-9A77-FF3E9A4AAAB5}"/>
              </a:ext>
            </a:extLst>
          </p:cNvPr>
          <p:cNvSpPr/>
          <p:nvPr userDrawn="1"/>
        </p:nvSpPr>
        <p:spPr>
          <a:xfrm>
            <a:off x="9258000" y="6540127"/>
            <a:ext cx="2934000" cy="32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latin typeface="Calibri Light" panose="020F0302020204030204" pitchFamily="34" charset="0"/>
            </a:endParaRPr>
          </a:p>
        </p:txBody>
      </p:sp>
      <p:sp>
        <p:nvSpPr>
          <p:cNvPr id="2" name="Title Placeholder 1">
            <a:extLst>
              <a:ext uri="{FF2B5EF4-FFF2-40B4-BE49-F238E27FC236}">
                <a16:creationId xmlns:a16="http://schemas.microsoft.com/office/drawing/2014/main" id="{286995AF-1D8C-0943-98EE-B0CE8F1E59D1}"/>
              </a:ext>
            </a:extLst>
          </p:cNvPr>
          <p:cNvSpPr>
            <a:spLocks noGrp="1"/>
          </p:cNvSpPr>
          <p:nvPr>
            <p:ph type="title"/>
          </p:nvPr>
        </p:nvSpPr>
        <p:spPr>
          <a:xfrm>
            <a:off x="523432" y="412308"/>
            <a:ext cx="10901805" cy="1379017"/>
          </a:xfrm>
          <a:prstGeom prst="rect">
            <a:avLst/>
          </a:prstGeom>
        </p:spPr>
        <p:txBody>
          <a:bodyPr vert="horz" lIns="0" tIns="0" rIns="0" bIns="0" rtlCol="0" anchor="t" anchorCtr="0">
            <a:noAutofit/>
          </a:bodyPr>
          <a:lstStyle/>
          <a:p>
            <a:r>
              <a:rPr lang="da-DK" noProof="0" dirty="0"/>
              <a:t>Klik for at tilføje en titel</a:t>
            </a:r>
          </a:p>
        </p:txBody>
      </p:sp>
      <p:sp>
        <p:nvSpPr>
          <p:cNvPr id="3" name="Text Placeholder 2">
            <a:extLst>
              <a:ext uri="{FF2B5EF4-FFF2-40B4-BE49-F238E27FC236}">
                <a16:creationId xmlns:a16="http://schemas.microsoft.com/office/drawing/2014/main" id="{3330A518-2553-484B-82F0-E471380C0BB7}"/>
              </a:ext>
            </a:extLst>
          </p:cNvPr>
          <p:cNvSpPr>
            <a:spLocks noGrp="1"/>
          </p:cNvSpPr>
          <p:nvPr>
            <p:ph type="body" idx="1"/>
          </p:nvPr>
        </p:nvSpPr>
        <p:spPr>
          <a:xfrm>
            <a:off x="522000" y="2520000"/>
            <a:ext cx="10903238" cy="342995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2500567686"/>
      </p:ext>
    </p:extLst>
  </p:cSld>
  <p:clrMap bg1="lt1" tx1="dk1" bg2="lt2" tx2="dk2" accent1="accent1" accent2="accent2" accent3="accent3" accent4="accent4" accent5="accent5" accent6="accent6" hlink="hlink" folHlink="folHlink"/>
  <p:sldLayoutIdLst>
    <p:sldLayoutId id="2147483704" r:id="rId1"/>
    <p:sldLayoutId id="2147483730" r:id="rId2"/>
    <p:sldLayoutId id="2147483718" r:id="rId3"/>
  </p:sldLayoutIdLst>
  <p:txStyles>
    <p:titleStyle>
      <a:lvl1pPr algn="l" defTabSz="9144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mn-lt"/>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2" orient="horz" pos="4020">
          <p15:clr>
            <a:srgbClr val="F26B43"/>
          </p15:clr>
        </p15:guide>
        <p15:guide id="13" pos="3681">
          <p15:clr>
            <a:srgbClr val="F26B43"/>
          </p15:clr>
        </p15:guide>
        <p15:guide id="14" pos="3999">
          <p15:clr>
            <a:srgbClr val="F26B43"/>
          </p15:clr>
        </p15:guide>
        <p15:guide id="15" orient="horz" pos="159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D60FD7-A5B5-DF44-8971-6A071FF9AE81}"/>
              </a:ext>
            </a:extLst>
          </p:cNvPr>
          <p:cNvSpPr/>
          <p:nvPr userDrawn="1"/>
        </p:nvSpPr>
        <p:spPr>
          <a:xfrm>
            <a:off x="0" y="6540127"/>
            <a:ext cx="6024563" cy="3200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EC2C72FC-F17A-3B45-8C28-7DABC6CAF2CF}"/>
              </a:ext>
            </a:extLst>
          </p:cNvPr>
          <p:cNvSpPr/>
          <p:nvPr userDrawn="1"/>
        </p:nvSpPr>
        <p:spPr>
          <a:xfrm>
            <a:off x="6167438" y="6537961"/>
            <a:ext cx="2934000" cy="3200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216ED55D-96E7-4A46-9A77-FF3E9A4AAAB5}"/>
              </a:ext>
            </a:extLst>
          </p:cNvPr>
          <p:cNvSpPr/>
          <p:nvPr userDrawn="1"/>
        </p:nvSpPr>
        <p:spPr>
          <a:xfrm>
            <a:off x="9258000" y="6540127"/>
            <a:ext cx="2934000" cy="32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2" name="Title Placeholder 1">
            <a:extLst>
              <a:ext uri="{FF2B5EF4-FFF2-40B4-BE49-F238E27FC236}">
                <a16:creationId xmlns:a16="http://schemas.microsoft.com/office/drawing/2014/main" id="{286995AF-1D8C-0943-98EE-B0CE8F1E59D1}"/>
              </a:ext>
            </a:extLst>
          </p:cNvPr>
          <p:cNvSpPr>
            <a:spLocks noGrp="1"/>
          </p:cNvSpPr>
          <p:nvPr>
            <p:ph type="title"/>
          </p:nvPr>
        </p:nvSpPr>
        <p:spPr>
          <a:xfrm>
            <a:off x="523432" y="412308"/>
            <a:ext cx="10901805" cy="1379017"/>
          </a:xfrm>
          <a:prstGeom prst="rect">
            <a:avLst/>
          </a:prstGeom>
        </p:spPr>
        <p:txBody>
          <a:bodyPr vert="horz" lIns="0" tIns="0" rIns="0" bIns="0" rtlCol="0" anchor="t" anchorCtr="0">
            <a:noAutofit/>
          </a:bodyPr>
          <a:lstStyle/>
          <a:p>
            <a:r>
              <a:rPr lang="da-DK" noProof="0" dirty="0"/>
              <a:t>Klik for at tilføje en titel</a:t>
            </a:r>
            <a:endParaRPr lang="da-DK" dirty="0"/>
          </a:p>
        </p:txBody>
      </p:sp>
      <p:sp>
        <p:nvSpPr>
          <p:cNvPr id="3" name="Text Placeholder 2">
            <a:extLst>
              <a:ext uri="{FF2B5EF4-FFF2-40B4-BE49-F238E27FC236}">
                <a16:creationId xmlns:a16="http://schemas.microsoft.com/office/drawing/2014/main" id="{3330A518-2553-484B-82F0-E471380C0BB7}"/>
              </a:ext>
            </a:extLst>
          </p:cNvPr>
          <p:cNvSpPr>
            <a:spLocks noGrp="1"/>
          </p:cNvSpPr>
          <p:nvPr>
            <p:ph type="body" idx="1"/>
          </p:nvPr>
        </p:nvSpPr>
        <p:spPr>
          <a:xfrm>
            <a:off x="522000" y="2520000"/>
            <a:ext cx="10903238" cy="342995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1321403988"/>
      </p:ext>
    </p:extLst>
  </p:cSld>
  <p:clrMap bg1="lt1" tx1="dk1" bg2="lt2" tx2="dk2" accent1="accent1" accent2="accent2" accent3="accent3" accent4="accent4" accent5="accent5" accent6="accent6" hlink="hlink" folHlink="folHlink"/>
  <p:sldLayoutIdLst>
    <p:sldLayoutId id="2147483655" r:id="rId1"/>
    <p:sldLayoutId id="2147483709" r:id="rId2"/>
    <p:sldLayoutId id="2147483711" r:id="rId3"/>
    <p:sldLayoutId id="2147483710" r:id="rId4"/>
    <p:sldLayoutId id="2147483748" r:id="rId5"/>
    <p:sldLayoutId id="2147483749" r:id="rId6"/>
    <p:sldLayoutId id="2147483750" r:id="rId7"/>
    <p:sldLayoutId id="2147483751" r:id="rId8"/>
    <p:sldLayoutId id="2147483752" r:id="rId9"/>
  </p:sldLayoutIdLst>
  <p:txStyles>
    <p:titleStyle>
      <a:lvl1pPr algn="l" defTabSz="9144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mn-lt"/>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2" orient="horz" pos="4020">
          <p15:clr>
            <a:srgbClr val="F26B43"/>
          </p15:clr>
        </p15:guide>
        <p15:guide id="13" pos="3681">
          <p15:clr>
            <a:srgbClr val="F26B43"/>
          </p15:clr>
        </p15:guide>
        <p15:guide id="14" pos="3999">
          <p15:clr>
            <a:srgbClr val="F26B43"/>
          </p15:clr>
        </p15:guide>
        <p15:guide id="15" orient="horz" pos="1480" userDrawn="1">
          <p15:clr>
            <a:srgbClr val="F26B43"/>
          </p15:clr>
        </p15:guide>
        <p15:guide id="16" orient="horz" pos="1593" userDrawn="1">
          <p15:clr>
            <a:srgbClr val="F26B43"/>
          </p15:clr>
        </p15:guide>
        <p15:guide id="17" orient="horz" pos="2772" userDrawn="1">
          <p15:clr>
            <a:srgbClr val="F26B43"/>
          </p15:clr>
        </p15:guide>
        <p15:guide id="18" orient="horz" pos="28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D60FD7-A5B5-DF44-8971-6A071FF9AE81}"/>
              </a:ext>
            </a:extLst>
          </p:cNvPr>
          <p:cNvSpPr/>
          <p:nvPr userDrawn="1"/>
        </p:nvSpPr>
        <p:spPr>
          <a:xfrm>
            <a:off x="0" y="6540127"/>
            <a:ext cx="6024563" cy="32003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0" name="Rectangle 9">
            <a:extLst>
              <a:ext uri="{FF2B5EF4-FFF2-40B4-BE49-F238E27FC236}">
                <a16:creationId xmlns:a16="http://schemas.microsoft.com/office/drawing/2014/main" id="{EC2C72FC-F17A-3B45-8C28-7DABC6CAF2CF}"/>
              </a:ext>
            </a:extLst>
          </p:cNvPr>
          <p:cNvSpPr/>
          <p:nvPr userDrawn="1"/>
        </p:nvSpPr>
        <p:spPr>
          <a:xfrm>
            <a:off x="6167438" y="6537961"/>
            <a:ext cx="2934000" cy="3200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11" name="Rectangle 10">
            <a:extLst>
              <a:ext uri="{FF2B5EF4-FFF2-40B4-BE49-F238E27FC236}">
                <a16:creationId xmlns:a16="http://schemas.microsoft.com/office/drawing/2014/main" id="{216ED55D-96E7-4A46-9A77-FF3E9A4AAAB5}"/>
              </a:ext>
            </a:extLst>
          </p:cNvPr>
          <p:cNvSpPr/>
          <p:nvPr userDrawn="1"/>
        </p:nvSpPr>
        <p:spPr>
          <a:xfrm>
            <a:off x="9258000" y="6540127"/>
            <a:ext cx="2934000" cy="32003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K" dirty="0">
              <a:latin typeface="Calibri Light" panose="020F0302020204030204" pitchFamily="34" charset="0"/>
            </a:endParaRPr>
          </a:p>
        </p:txBody>
      </p:sp>
      <p:sp>
        <p:nvSpPr>
          <p:cNvPr id="2" name="Title Placeholder 1">
            <a:extLst>
              <a:ext uri="{FF2B5EF4-FFF2-40B4-BE49-F238E27FC236}">
                <a16:creationId xmlns:a16="http://schemas.microsoft.com/office/drawing/2014/main" id="{286995AF-1D8C-0943-98EE-B0CE8F1E59D1}"/>
              </a:ext>
            </a:extLst>
          </p:cNvPr>
          <p:cNvSpPr>
            <a:spLocks noGrp="1"/>
          </p:cNvSpPr>
          <p:nvPr>
            <p:ph type="title"/>
          </p:nvPr>
        </p:nvSpPr>
        <p:spPr>
          <a:xfrm>
            <a:off x="523432" y="412308"/>
            <a:ext cx="10901805" cy="1379017"/>
          </a:xfrm>
          <a:prstGeom prst="rect">
            <a:avLst/>
          </a:prstGeom>
        </p:spPr>
        <p:txBody>
          <a:bodyPr vert="horz" lIns="0" tIns="0" rIns="0" bIns="0" rtlCol="0" anchor="t" anchorCtr="0">
            <a:noAutofit/>
          </a:bodyPr>
          <a:lstStyle/>
          <a:p>
            <a:r>
              <a:rPr lang="da-DK" noProof="0" dirty="0"/>
              <a:t>Klik for at tilføje en titel</a:t>
            </a:r>
            <a:endParaRPr lang="da-DK" dirty="0"/>
          </a:p>
        </p:txBody>
      </p:sp>
      <p:sp>
        <p:nvSpPr>
          <p:cNvPr id="3" name="Text Placeholder 2">
            <a:extLst>
              <a:ext uri="{FF2B5EF4-FFF2-40B4-BE49-F238E27FC236}">
                <a16:creationId xmlns:a16="http://schemas.microsoft.com/office/drawing/2014/main" id="{3330A518-2553-484B-82F0-E471380C0BB7}"/>
              </a:ext>
            </a:extLst>
          </p:cNvPr>
          <p:cNvSpPr>
            <a:spLocks noGrp="1"/>
          </p:cNvSpPr>
          <p:nvPr>
            <p:ph type="body" idx="1"/>
          </p:nvPr>
        </p:nvSpPr>
        <p:spPr>
          <a:xfrm>
            <a:off x="522000" y="2520000"/>
            <a:ext cx="10903238" cy="3429950"/>
          </a:xfrm>
          <a:prstGeom prst="rect">
            <a:avLst/>
          </a:prstGeom>
        </p:spPr>
        <p:txBody>
          <a:bodyPr vert="horz" lIns="0" tIns="0" rIns="0" bIns="0" rtlCol="0">
            <a:noAutofit/>
          </a:bodyPr>
          <a:lstStyle/>
          <a:p>
            <a:pPr lvl="0"/>
            <a:r>
              <a:rPr lang="da-DK" noProof="0" dirty="0"/>
              <a:t>Klik for at redigere teksttypografierne i masteren</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Tree>
    <p:extLst>
      <p:ext uri="{BB962C8B-B14F-4D97-AF65-F5344CB8AC3E}">
        <p14:creationId xmlns:p14="http://schemas.microsoft.com/office/powerpoint/2010/main" val="726005071"/>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36" r:id="rId3"/>
    <p:sldLayoutId id="2147483735" r:id="rId4"/>
    <p:sldLayoutId id="2147483742" r:id="rId5"/>
    <p:sldLayoutId id="2147483753" r:id="rId6"/>
    <p:sldLayoutId id="2147483754" r:id="rId7"/>
    <p:sldLayoutId id="2147483761" r:id="rId8"/>
    <p:sldLayoutId id="2147483762" r:id="rId9"/>
    <p:sldLayoutId id="2147483763" r:id="rId10"/>
    <p:sldLayoutId id="2147483764" r:id="rId11"/>
    <p:sldLayoutId id="2147483765" r:id="rId12"/>
  </p:sldLayoutIdLst>
  <p:txStyles>
    <p:titleStyle>
      <a:lvl1pPr algn="l" defTabSz="914400" rtl="0" eaLnBrk="1" latinLnBrk="0" hangingPunct="1">
        <a:lnSpc>
          <a:spcPct val="90000"/>
        </a:lnSpc>
        <a:spcBef>
          <a:spcPct val="0"/>
        </a:spcBef>
        <a:buNone/>
        <a:defRPr sz="4000" b="0" kern="1200">
          <a:solidFill>
            <a:schemeClr val="accent1"/>
          </a:solidFill>
          <a:latin typeface="+mn-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mn-lt"/>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mn-lt"/>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2" orient="horz" pos="4020">
          <p15:clr>
            <a:srgbClr val="F26B43"/>
          </p15:clr>
        </p15:guide>
        <p15:guide id="13" pos="3681">
          <p15:clr>
            <a:srgbClr val="F26B43"/>
          </p15:clr>
        </p15:guide>
        <p15:guide id="14" pos="3999">
          <p15:clr>
            <a:srgbClr val="F26B43"/>
          </p15:clr>
        </p15:guide>
        <p15:guide id="16" orient="horz" pos="1593">
          <p15:clr>
            <a:srgbClr val="F26B43"/>
          </p15:clr>
        </p15:guide>
        <p15:guide id="17" orient="horz" pos="2772">
          <p15:clr>
            <a:srgbClr val="F26B43"/>
          </p15:clr>
        </p15:guide>
        <p15:guide id="18" orient="horz" pos="28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05697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Calibri Light" panose="020F0302020204030204" pitchFamily="34" charset="0"/>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3" pos="3681">
          <p15:clr>
            <a:srgbClr val="F26B43"/>
          </p15:clr>
        </p15:guide>
        <p15:guide id="14" pos="3999">
          <p15:clr>
            <a:srgbClr val="F26B43"/>
          </p15:clr>
        </p15:guide>
        <p15:guide id="16" orient="horz" pos="1593">
          <p15:clr>
            <a:srgbClr val="F26B43"/>
          </p15:clr>
        </p15:guide>
        <p15:guide id="17" orient="horz" pos="2772">
          <p15:clr>
            <a:srgbClr val="F26B43"/>
          </p15:clr>
        </p15:guide>
        <p15:guide id="18" orient="horz" pos="2863">
          <p15:clr>
            <a:srgbClr val="F26B43"/>
          </p15:clr>
        </p15:guide>
        <p15:guide id="19" orient="horz" pos="402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352264"/>
      </p:ext>
    </p:extLst>
  </p:cSld>
  <p:clrMap bg1="lt1" tx1="dk1" bg2="lt2" tx2="dk2" accent1="accent1" accent2="accent2" accent3="accent3" accent4="accent4" accent5="accent5" accent6="accent6" hlink="hlink" folHlink="folHlink"/>
  <p:sldLayoutIdLst>
    <p:sldLayoutId id="2147483734" r:id="rId1"/>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1pPr>
      <a:lvl2pPr marL="432000" indent="-216000" algn="l" defTabSz="914400" rtl="0" eaLnBrk="1" latinLnBrk="0" hangingPunct="1">
        <a:lnSpc>
          <a:spcPct val="9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2pPr>
      <a:lvl3pPr marL="648000" indent="-216000" algn="l" defTabSz="914400" rtl="0" eaLnBrk="1" latinLnBrk="0" hangingPunct="1">
        <a:lnSpc>
          <a:spcPct val="100000"/>
        </a:lnSpc>
        <a:spcBef>
          <a:spcPts val="0"/>
        </a:spcBef>
        <a:spcAft>
          <a:spcPts val="400"/>
        </a:spcAft>
        <a:buFont typeface="Arial" panose="020B0604020202020204" pitchFamily="34" charset="0"/>
        <a:buChar char="•"/>
        <a:defRPr sz="1800" b="0" i="0" kern="1200">
          <a:solidFill>
            <a:schemeClr val="accent1"/>
          </a:solidFill>
          <a:latin typeface="Calibri Light" panose="020F0302020204030204" pitchFamily="34" charset="0"/>
          <a:ea typeface="+mn-ea"/>
          <a:cs typeface="+mn-cs"/>
        </a:defRPr>
      </a:lvl3pPr>
      <a:lvl4pPr marL="864000" indent="-216000" algn="l" defTabSz="914400" rtl="0" eaLnBrk="1" latinLnBrk="0" hangingPunct="1">
        <a:lnSpc>
          <a:spcPct val="90000"/>
        </a:lnSpc>
        <a:spcBef>
          <a:spcPts val="0"/>
        </a:spcBef>
        <a:spcAft>
          <a:spcPts val="400"/>
        </a:spcAft>
        <a:buFont typeface="Arial" panose="020B0604020202020204" pitchFamily="34" charset="0"/>
        <a:buChar char="•"/>
        <a:defRPr sz="1600" b="0" i="0" kern="1200">
          <a:solidFill>
            <a:schemeClr val="accent1"/>
          </a:solidFill>
          <a:latin typeface="Calibri Light" panose="020F0302020204030204" pitchFamily="34" charset="0"/>
          <a:ea typeface="+mn-ea"/>
          <a:cs typeface="+mn-cs"/>
        </a:defRPr>
      </a:lvl4pPr>
      <a:lvl5pPr marL="1080000" indent="-216000" algn="l" defTabSz="914400" rtl="0" eaLnBrk="1" latinLnBrk="0" hangingPunct="1">
        <a:lnSpc>
          <a:spcPct val="100000"/>
        </a:lnSpc>
        <a:spcBef>
          <a:spcPts val="0"/>
        </a:spcBef>
        <a:spcAft>
          <a:spcPts val="400"/>
        </a:spcAft>
        <a:buFont typeface="Arial" panose="020B0604020202020204" pitchFamily="34" charset="0"/>
        <a:buChar char="•"/>
        <a:defRPr sz="1400" b="0" i="0" kern="1200">
          <a:solidFill>
            <a:schemeClr val="accent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p15:clr>
            <a:srgbClr val="F26B43"/>
          </p15:clr>
        </p15:guide>
        <p15:guide id="2" pos="325">
          <p15:clr>
            <a:srgbClr val="F26B43"/>
          </p15:clr>
        </p15:guide>
        <p15:guide id="3" pos="7355">
          <p15:clr>
            <a:srgbClr val="F26B43"/>
          </p15:clr>
        </p15:guide>
        <p15:guide id="4" orient="horz" pos="527">
          <p15:clr>
            <a:srgbClr val="F26B43"/>
          </p15:clr>
        </p15:guide>
        <p15:guide id="5" orient="horz" pos="368">
          <p15:clr>
            <a:srgbClr val="F26B43"/>
          </p15:clr>
        </p15:guide>
        <p15:guide id="6" orient="horz" pos="300">
          <p15:clr>
            <a:srgbClr val="F26B43"/>
          </p15:clr>
        </p15:guide>
        <p15:guide id="7" pos="483">
          <p15:clr>
            <a:srgbClr val="F26B43"/>
          </p15:clr>
        </p15:guide>
        <p15:guide id="8" pos="7197">
          <p15:clr>
            <a:srgbClr val="F26B43"/>
          </p15:clr>
        </p15:guide>
        <p15:guide id="9" orient="horz" pos="3748">
          <p15:clr>
            <a:srgbClr val="F26B43"/>
          </p15:clr>
        </p15:guide>
        <p15:guide id="10" pos="3795">
          <p15:clr>
            <a:srgbClr val="F26B43"/>
          </p15:clr>
        </p15:guide>
        <p15:guide id="11" pos="3885">
          <p15:clr>
            <a:srgbClr val="F26B43"/>
          </p15:clr>
        </p15:guide>
        <p15:guide id="13" pos="3681">
          <p15:clr>
            <a:srgbClr val="F26B43"/>
          </p15:clr>
        </p15:guide>
        <p15:guide id="14" pos="3999">
          <p15:clr>
            <a:srgbClr val="F26B43"/>
          </p15:clr>
        </p15:guide>
        <p15:guide id="16" orient="horz" pos="1593">
          <p15:clr>
            <a:srgbClr val="F26B43"/>
          </p15:clr>
        </p15:guide>
        <p15:guide id="17" orient="horz" pos="2772">
          <p15:clr>
            <a:srgbClr val="F26B43"/>
          </p15:clr>
        </p15:guide>
        <p15:guide id="18" orient="horz" pos="2863">
          <p15:clr>
            <a:srgbClr val="F26B43"/>
          </p15:clr>
        </p15:guide>
        <p15:guide id="19" orient="horz" pos="40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8142-FA12-7D4A-BB2F-C550B29B9D8D}"/>
              </a:ext>
            </a:extLst>
          </p:cNvPr>
          <p:cNvSpPr>
            <a:spLocks noGrp="1"/>
          </p:cNvSpPr>
          <p:nvPr>
            <p:ph type="ctrTitle"/>
          </p:nvPr>
        </p:nvSpPr>
        <p:spPr>
          <a:xfrm>
            <a:off x="515938" y="2097248"/>
            <a:ext cx="5508625" cy="3852702"/>
          </a:xfrm>
        </p:spPr>
        <p:txBody>
          <a:bodyPr/>
          <a:lstStyle/>
          <a:p>
            <a:r>
              <a:rPr lang="da-DK" dirty="0"/>
              <a:t>Markedsdialog hos BIOFOS vedr. analyseopgaver spildevand, slam, aske, kedelvand og røggas</a:t>
            </a:r>
            <a:br>
              <a:rPr lang="da-DK" dirty="0"/>
            </a:br>
            <a:br>
              <a:rPr lang="da-DK" dirty="0"/>
            </a:br>
            <a:endParaRPr lang="da-DK" dirty="0"/>
          </a:p>
        </p:txBody>
      </p:sp>
      <p:pic>
        <p:nvPicPr>
          <p:cNvPr id="7" name="Picture Placeholder 6" descr="A large ship in a body of water&#10;&#10;Description automatically generated">
            <a:extLst>
              <a:ext uri="{FF2B5EF4-FFF2-40B4-BE49-F238E27FC236}">
                <a16:creationId xmlns:a16="http://schemas.microsoft.com/office/drawing/2014/main" id="{D8E274B7-975E-2749-B0B8-314A46A7CE6E}"/>
              </a:ext>
            </a:extLst>
          </p:cNvPr>
          <p:cNvPicPr>
            <a:picLocks noGrp="1" noChangeAspect="1"/>
          </p:cNvPicPr>
          <p:nvPr>
            <p:ph type="pic" idx="10"/>
          </p:nvPr>
        </p:nvPicPr>
        <p:blipFill>
          <a:blip r:embed="rId2"/>
          <a:srcRect t="12024" b="12024"/>
          <a:stretch>
            <a:fillRect/>
          </a:stretch>
        </p:blipFill>
        <p:spPr/>
      </p:pic>
      <p:sp>
        <p:nvSpPr>
          <p:cNvPr id="4" name="Subtitle 3">
            <a:extLst>
              <a:ext uri="{FF2B5EF4-FFF2-40B4-BE49-F238E27FC236}">
                <a16:creationId xmlns:a16="http://schemas.microsoft.com/office/drawing/2014/main" id="{738801F2-AC7A-BA4B-B533-4B12F8595741}"/>
              </a:ext>
            </a:extLst>
          </p:cNvPr>
          <p:cNvSpPr>
            <a:spLocks noGrp="1"/>
          </p:cNvSpPr>
          <p:nvPr>
            <p:ph type="subTitle" idx="1"/>
          </p:nvPr>
        </p:nvSpPr>
        <p:spPr/>
        <p:txBody>
          <a:bodyPr/>
          <a:lstStyle/>
          <a:p>
            <a:r>
              <a:rPr lang="da-DK" dirty="0"/>
              <a:t>1. juli 2024</a:t>
            </a:r>
          </a:p>
        </p:txBody>
      </p:sp>
    </p:spTree>
    <p:extLst>
      <p:ext uri="{BB962C8B-B14F-4D97-AF65-F5344CB8AC3E}">
        <p14:creationId xmlns:p14="http://schemas.microsoft.com/office/powerpoint/2010/main" val="394550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5E0E3-3711-4A8D-8676-43D0E48B4454}"/>
              </a:ext>
            </a:extLst>
          </p:cNvPr>
          <p:cNvSpPr>
            <a:spLocks noGrp="1"/>
          </p:cNvSpPr>
          <p:nvPr>
            <p:ph type="title"/>
          </p:nvPr>
        </p:nvSpPr>
        <p:spPr/>
        <p:txBody>
          <a:bodyPr/>
          <a:lstStyle/>
          <a:p>
            <a:r>
              <a:rPr lang="da-DK" dirty="0">
                <a:effectLst/>
                <a:latin typeface="Calibri" panose="020F0502020204030204" pitchFamily="34" charset="0"/>
                <a:ea typeface="Times New Roman" panose="02020603050405020304" pitchFamily="18" charset="0"/>
              </a:rPr>
              <a:t>5. Konditionsmæssighed</a:t>
            </a:r>
            <a:br>
              <a:rPr lang="da-DK" dirty="0">
                <a:effectLst/>
                <a:latin typeface="Calibri" panose="020F0502020204030204" pitchFamily="34" charset="0"/>
                <a:ea typeface="Times New Roman" panose="02020603050405020304" pitchFamily="18" charset="0"/>
              </a:rPr>
            </a:br>
            <a:endParaRPr lang="da-DK" dirty="0"/>
          </a:p>
        </p:txBody>
      </p:sp>
      <p:sp>
        <p:nvSpPr>
          <p:cNvPr id="5" name="Pladsholder til indhold 4">
            <a:extLst>
              <a:ext uri="{FF2B5EF4-FFF2-40B4-BE49-F238E27FC236}">
                <a16:creationId xmlns:a16="http://schemas.microsoft.com/office/drawing/2014/main" id="{2F8EC673-099C-9985-DB72-F26E1ACA672F}"/>
              </a:ext>
            </a:extLst>
          </p:cNvPr>
          <p:cNvSpPr>
            <a:spLocks noGrp="1"/>
          </p:cNvSpPr>
          <p:nvPr>
            <p:ph sz="half" idx="2"/>
          </p:nvPr>
        </p:nvSpPr>
        <p:spPr/>
        <p:txBody>
          <a:bodyPr/>
          <a:lstStyle/>
          <a:p>
            <a:pPr marL="216000" marR="0" lvl="0" indent="-216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endParaRPr>
          </a:p>
          <a:p>
            <a:pPr marL="742950" marR="0" lvl="1" indent="-285750" algn="l" defTabSz="914400" rtl="0" eaLnBrk="1" fontAlgn="auto" latinLnBrk="0" hangingPunct="1">
              <a:lnSpc>
                <a:spcPct val="90000"/>
              </a:lnSpc>
              <a:spcBef>
                <a:spcPts val="0"/>
              </a:spcBef>
              <a:spcAft>
                <a:spcPts val="400"/>
              </a:spcAft>
              <a:buClrTx/>
              <a:buSzTx/>
              <a:buFont typeface="+mj-lt"/>
              <a:buAutoNum type="arabicPeriod"/>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Opfyld alle mindstekrav i udbuddet</a:t>
            </a:r>
          </a:p>
          <a:p>
            <a:pPr marL="742950" marR="0" lvl="1" indent="-285750" algn="l" defTabSz="914400" rtl="0" eaLnBrk="1" fontAlgn="auto" latinLnBrk="0" hangingPunct="1">
              <a:lnSpc>
                <a:spcPct val="90000"/>
              </a:lnSpc>
              <a:spcBef>
                <a:spcPts val="0"/>
              </a:spcBef>
              <a:spcAft>
                <a:spcPts val="400"/>
              </a:spcAft>
              <a:buClrTx/>
              <a:buSzTx/>
              <a:buFont typeface="+mj-lt"/>
              <a:buAutoNum type="arabicPeriod"/>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Opmærksomhedspunkter:</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 Skriv ikke mindre eller mere end anmodet om.</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Lav ikke forbehold i dit tilbud.</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BIOFOS er i alle tilfælde berettiget til at forkaste tilbud, som indeholder forbehold og lignende, og vil i visse tilfælde ligefrem være forpligtet hertil.</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Stil i stedet spørgsmål</a:t>
            </a:r>
          </a:p>
          <a:p>
            <a:pPr marL="958950" marR="0" lvl="2" indent="-2857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Kun kommunikation via udbudssystemet</a:t>
            </a:r>
          </a:p>
        </p:txBody>
      </p:sp>
      <p:pic>
        <p:nvPicPr>
          <p:cNvPr id="6" name="Picture 2">
            <a:extLst>
              <a:ext uri="{FF2B5EF4-FFF2-40B4-BE49-F238E27FC236}">
                <a16:creationId xmlns:a16="http://schemas.microsoft.com/office/drawing/2014/main" id="{0B8DC0C5-1785-C0CE-F1C4-1EF782B210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190" r="2" b="2"/>
          <a:stretch/>
        </p:blipFill>
        <p:spPr bwMode="auto">
          <a:xfrm>
            <a:off x="6166800" y="0"/>
            <a:ext cx="6025200" cy="6381750"/>
          </a:xfrm>
          <a:prstGeom prst="rect">
            <a:avLst/>
          </a:prstGeom>
          <a:solidFill>
            <a:srgbClr val="FFFFFF"/>
          </a:solidFill>
        </p:spPr>
      </p:pic>
    </p:spTree>
    <p:extLst>
      <p:ext uri="{BB962C8B-B14F-4D97-AF65-F5344CB8AC3E}">
        <p14:creationId xmlns:p14="http://schemas.microsoft.com/office/powerpoint/2010/main" val="787863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2FE7A-6BFE-9BF7-CBEB-3897D85E6304}"/>
              </a:ext>
            </a:extLst>
          </p:cNvPr>
          <p:cNvSpPr>
            <a:spLocks noGrp="1"/>
          </p:cNvSpPr>
          <p:nvPr>
            <p:ph type="title"/>
          </p:nvPr>
        </p:nvSpPr>
        <p:spPr/>
        <p:txBody>
          <a:bodyPr/>
          <a:lstStyle/>
          <a:p>
            <a:r>
              <a:rPr lang="da-DK" dirty="0"/>
              <a:t>6. Det videre forløb</a:t>
            </a:r>
            <a:br>
              <a:rPr lang="da-DK" dirty="0"/>
            </a:br>
            <a:endParaRPr lang="da-DK" dirty="0"/>
          </a:p>
        </p:txBody>
      </p:sp>
      <p:sp>
        <p:nvSpPr>
          <p:cNvPr id="3" name="Pladsholder til indhold 2">
            <a:extLst>
              <a:ext uri="{FF2B5EF4-FFF2-40B4-BE49-F238E27FC236}">
                <a16:creationId xmlns:a16="http://schemas.microsoft.com/office/drawing/2014/main" id="{B0319DA0-FD37-2E26-A12D-20926CF34E27}"/>
              </a:ext>
            </a:extLst>
          </p:cNvPr>
          <p:cNvSpPr>
            <a:spLocks noGrp="1"/>
          </p:cNvSpPr>
          <p:nvPr>
            <p:ph sz="half" idx="2"/>
          </p:nvPr>
        </p:nvSpPr>
        <p:spPr>
          <a:xfrm>
            <a:off x="404554" y="2520000"/>
            <a:ext cx="5319412" cy="3429950"/>
          </a:xfrm>
        </p:spPr>
        <p:txBody>
          <a:bodyPr/>
          <a:lstStyle/>
          <a:p>
            <a:pPr marL="457200" marR="0" lvl="1"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1. Forventet tidsplan, se oversigt til højre</a:t>
            </a:r>
            <a:endParaRPr kumimoji="0" lang="da-DK" sz="1800" b="0" i="0" u="none" strike="noStrike" kern="1200" cap="none" spc="0" normalizeH="0" baseline="0" noProof="0" dirty="0">
              <a:ln>
                <a:noFill/>
              </a:ln>
              <a:solidFill>
                <a:srgbClr val="FF0000"/>
              </a:solidFill>
              <a:effectLst/>
              <a:uLnTx/>
              <a:uFillTx/>
              <a:latin typeface="Calibri Light" panose="020F0302020204030204" pitchFamily="34" charset="0"/>
              <a:ea typeface="+mn-ea"/>
              <a:cs typeface="+mn-cs"/>
            </a:endParaRPr>
          </a:p>
          <a:p>
            <a:pPr marL="457200" marR="0" lvl="1"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tab pos="914400" algn="l"/>
              </a:tabLst>
              <a:defRPr/>
            </a:pPr>
            <a:endPar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endParaRPr>
          </a:p>
          <a:p>
            <a:pPr marL="457200" marR="0" lvl="1" indent="0" algn="l" defTabSz="914400" rtl="0" eaLnBrk="1" fontAlgn="auto" latinLnBrk="0" hangingPunct="1">
              <a:lnSpc>
                <a:spcPct val="90000"/>
              </a:lnSpc>
              <a:spcBef>
                <a:spcPts val="0"/>
              </a:spcBef>
              <a:spcAft>
                <a:spcPts val="400"/>
              </a:spcAft>
              <a:buClrTx/>
              <a:buSzTx/>
              <a:buFont typeface="Arial" panose="020B0604020202020204" pitchFamily="34" charset="0"/>
              <a:buNone/>
              <a:tabLst>
                <a:tab pos="914400" algn="l"/>
              </a:tabLst>
              <a:defRPr/>
            </a:pP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2.  Påmindelse: Anmodning om advisering på ”Markedsdialog” i </a:t>
            </a:r>
            <a:r>
              <a:rPr kumimoji="0" lang="da-DK" sz="1800" b="0" i="0" u="none" strike="noStrike" kern="1200" cap="none" spc="0" normalizeH="0" baseline="0" noProof="0" dirty="0" err="1">
                <a:ln>
                  <a:noFill/>
                </a:ln>
                <a:solidFill>
                  <a:srgbClr val="194366"/>
                </a:solidFill>
                <a:effectLst/>
                <a:uLnTx/>
                <a:uFillTx/>
                <a:latin typeface="Calibri Light" panose="020F0302020204030204" pitchFamily="34" charset="0"/>
                <a:ea typeface="+mn-ea"/>
                <a:cs typeface="+mn-cs"/>
              </a:rPr>
              <a:t>Mercell</a:t>
            </a: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 betyder </a:t>
            </a:r>
            <a:r>
              <a:rPr kumimoji="0" lang="da-DK" sz="1800" b="0" i="0" u="sng"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ikke</a:t>
            </a: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 at man får automatisk advisering fra </a:t>
            </a:r>
            <a:r>
              <a:rPr kumimoji="0" lang="da-DK" sz="1800" b="0" i="0" u="none" strike="noStrike" kern="1200" cap="none" spc="0" normalizeH="0" baseline="0" noProof="0" dirty="0" err="1">
                <a:ln>
                  <a:noFill/>
                </a:ln>
                <a:solidFill>
                  <a:srgbClr val="194366"/>
                </a:solidFill>
                <a:effectLst/>
                <a:uLnTx/>
                <a:uFillTx/>
                <a:latin typeface="Calibri Light" panose="020F0302020204030204" pitchFamily="34" charset="0"/>
                <a:ea typeface="+mn-ea"/>
                <a:cs typeface="+mn-cs"/>
              </a:rPr>
              <a:t>Mercell</a:t>
            </a:r>
            <a:r>
              <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rPr>
              <a:t>, når selve udbuddet offentliggøres. </a:t>
            </a:r>
          </a:p>
          <a:p>
            <a:pPr marL="216000" marR="0" lvl="0" indent="-216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srgbClr val="194366"/>
              </a:solidFill>
              <a:effectLst/>
              <a:uLnTx/>
              <a:uFillTx/>
              <a:latin typeface="Calibri Light" panose="020F0302020204030204" pitchFamily="34" charset="0"/>
              <a:ea typeface="+mn-ea"/>
              <a:cs typeface="+mn-cs"/>
            </a:endParaRPr>
          </a:p>
          <a:p>
            <a:pPr marL="0" indent="0">
              <a:buNone/>
            </a:pPr>
            <a:endParaRPr lang="da-DK" dirty="0"/>
          </a:p>
        </p:txBody>
      </p:sp>
      <p:graphicFrame>
        <p:nvGraphicFramePr>
          <p:cNvPr id="6" name="Tabel 5">
            <a:extLst>
              <a:ext uri="{FF2B5EF4-FFF2-40B4-BE49-F238E27FC236}">
                <a16:creationId xmlns:a16="http://schemas.microsoft.com/office/drawing/2014/main" id="{957D1DE1-1313-9500-338E-D59591E0DB44}"/>
              </a:ext>
            </a:extLst>
          </p:cNvPr>
          <p:cNvGraphicFramePr>
            <a:graphicFrameLocks noGrp="1"/>
          </p:cNvGraphicFramePr>
          <p:nvPr>
            <p:extLst>
              <p:ext uri="{D42A27DB-BD31-4B8C-83A1-F6EECF244321}">
                <p14:modId xmlns:p14="http://schemas.microsoft.com/office/powerpoint/2010/main" val="3385916042"/>
              </p:ext>
            </p:extLst>
          </p:nvPr>
        </p:nvGraphicFramePr>
        <p:xfrm>
          <a:off x="6652727" y="1082351"/>
          <a:ext cx="4338734" cy="4674629"/>
        </p:xfrm>
        <a:graphic>
          <a:graphicData uri="http://schemas.openxmlformats.org/drawingml/2006/table">
            <a:tbl>
              <a:tblPr firstRow="1" firstCol="1" bandRow="1"/>
              <a:tblGrid>
                <a:gridCol w="3000063">
                  <a:extLst>
                    <a:ext uri="{9D8B030D-6E8A-4147-A177-3AD203B41FA5}">
                      <a16:colId xmlns:a16="http://schemas.microsoft.com/office/drawing/2014/main" val="3393820595"/>
                    </a:ext>
                  </a:extLst>
                </a:gridCol>
                <a:gridCol w="1338671">
                  <a:extLst>
                    <a:ext uri="{9D8B030D-6E8A-4147-A177-3AD203B41FA5}">
                      <a16:colId xmlns:a16="http://schemas.microsoft.com/office/drawing/2014/main" val="1650490029"/>
                    </a:ext>
                  </a:extLst>
                </a:gridCol>
              </a:tblGrid>
              <a:tr h="833973">
                <a:tc>
                  <a:txBody>
                    <a:bodyPr/>
                    <a:lstStyle/>
                    <a:p>
                      <a:pPr>
                        <a:lnSpc>
                          <a:spcPct val="107000"/>
                        </a:lnSpc>
                        <a:spcAft>
                          <a:spcPts val="800"/>
                        </a:spcAft>
                      </a:pPr>
                      <a:r>
                        <a:rPr lang="da-DK" sz="1100" b="1" kern="100" dirty="0">
                          <a:solidFill>
                            <a:srgbClr val="000000"/>
                          </a:solidFill>
                          <a:effectLst/>
                          <a:highlight>
                            <a:srgbClr val="BFBFBF"/>
                          </a:highlight>
                          <a:latin typeface="Aptos" panose="020B0004020202020204" pitchFamily="34" charset="0"/>
                          <a:ea typeface="Aptos" panose="020B0004020202020204" pitchFamily="34" charset="0"/>
                          <a:cs typeface="Times New Roman" panose="02020603050405020304" pitchFamily="18" charset="0"/>
                        </a:rPr>
                        <a:t>AKTIVITET</a:t>
                      </a:r>
                      <a:endParaRPr lang="da-DK" sz="1100" kern="100" dirty="0">
                        <a:effectLst/>
                        <a:highlight>
                          <a:srgbClr val="BFBFB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800"/>
                        </a:spcAft>
                      </a:pPr>
                      <a:r>
                        <a:rPr lang="da-DK" sz="1100" b="1" kern="100">
                          <a:solidFill>
                            <a:srgbClr val="000000"/>
                          </a:solidFill>
                          <a:effectLst/>
                          <a:highlight>
                            <a:srgbClr val="BFBFBF"/>
                          </a:highlight>
                          <a:latin typeface="Aptos" panose="020B0004020202020204" pitchFamily="34" charset="0"/>
                          <a:ea typeface="Aptos" panose="020B0004020202020204" pitchFamily="34" charset="0"/>
                          <a:cs typeface="Times New Roman" panose="02020603050405020304" pitchFamily="18" charset="0"/>
                        </a:rPr>
                        <a:t>DATO </a:t>
                      </a:r>
                      <a:endParaRPr lang="da-DK" sz="1100" kern="100">
                        <a:effectLst/>
                        <a:highlight>
                          <a:srgbClr val="BFBFBF"/>
                        </a:highligh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da-DK" sz="1100" b="1" kern="100">
                          <a:effectLst/>
                          <a:highlight>
                            <a:srgbClr val="BFBFBF"/>
                          </a:highlight>
                          <a:latin typeface="Aptos" panose="020B0004020202020204" pitchFamily="34" charset="0"/>
                          <a:ea typeface="Aptos" panose="020B0004020202020204" pitchFamily="34" charset="0"/>
                          <a:cs typeface="Times New Roman" panose="02020603050405020304" pitchFamily="18" charset="0"/>
                        </a:rPr>
                        <a:t> </a:t>
                      </a:r>
                      <a:endParaRPr lang="da-DK" sz="1100" kern="100">
                        <a:effectLst/>
                        <a:highlight>
                          <a:srgbClr val="BFBFBF"/>
                        </a:highligh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893794153"/>
                  </a:ext>
                </a:extLst>
              </a:tr>
              <a:tr h="477754">
                <a:tc>
                  <a:txBody>
                    <a:bodyPr/>
                    <a:lstStyle/>
                    <a:p>
                      <a:pPr>
                        <a:lnSpc>
                          <a:spcPct val="107000"/>
                        </a:lnSpc>
                        <a:spcAft>
                          <a:spcPts val="800"/>
                        </a:spcAft>
                      </a:pPr>
                      <a:r>
                        <a:rPr lang="da-DK" sz="1100" kern="100" dirty="0">
                          <a:effectLst/>
                          <a:latin typeface="Aptos" panose="020B0004020202020204" pitchFamily="34" charset="0"/>
                          <a:ea typeface="Aptos" panose="020B0004020202020204" pitchFamily="34" charset="0"/>
                          <a:cs typeface="Times New Roman" panose="02020603050405020304" pitchFamily="18" charset="0"/>
                        </a:rPr>
                        <a:t>Udbudsbekendtgørelse og det fulde udbudsmateriale sendes til offentliggørelse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8. juli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217003"/>
                  </a:ext>
                </a:extLst>
              </a:tr>
              <a:tr h="477754">
                <a:tc>
                  <a:txBody>
                    <a:bodyPr/>
                    <a:lstStyle/>
                    <a:p>
                      <a:pPr>
                        <a:lnSpc>
                          <a:spcPct val="107000"/>
                        </a:lnSpc>
                        <a:spcAft>
                          <a:spcPts val="800"/>
                        </a:spcAft>
                      </a:pPr>
                      <a:r>
                        <a:rPr lang="da-DK" sz="1100" b="1" kern="100">
                          <a:effectLst/>
                          <a:latin typeface="Aptos" panose="020B0004020202020204" pitchFamily="34" charset="0"/>
                          <a:ea typeface="Aptos" panose="020B0004020202020204" pitchFamily="34" charset="0"/>
                          <a:cs typeface="Times New Roman" panose="02020603050405020304" pitchFamily="18" charset="0"/>
                        </a:rPr>
                        <a:t>Frist for ansøgning om prækvalifikation</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da-DK" sz="1100" b="1" kern="100">
                          <a:effectLst/>
                          <a:latin typeface="Aptos" panose="020B0004020202020204" pitchFamily="34" charset="0"/>
                          <a:ea typeface="Aptos" panose="020B0004020202020204" pitchFamily="34" charset="0"/>
                          <a:cs typeface="Times New Roman" panose="02020603050405020304" pitchFamily="18" charset="0"/>
                        </a:rPr>
                        <a:t>26. august kl. 12.00</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7059062"/>
                  </a:ext>
                </a:extLst>
              </a:tr>
              <a:tr h="318058">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Underretning om prækvalifikation (forventet)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30. august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450752"/>
                  </a:ext>
                </a:extLst>
              </a:tr>
              <a:tr h="318058">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Besigtigelse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10. september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9748805"/>
                  </a:ext>
                </a:extLst>
              </a:tr>
              <a:tr h="647429">
                <a:tc>
                  <a:txBody>
                    <a:bodyPr/>
                    <a:lstStyle/>
                    <a:p>
                      <a:pPr>
                        <a:lnSpc>
                          <a:spcPct val="107000"/>
                        </a:lnSpc>
                        <a:spcAft>
                          <a:spcPts val="800"/>
                        </a:spcAft>
                      </a:pPr>
                      <a:r>
                        <a:rPr lang="da-DK" sz="1100" b="1" kern="100">
                          <a:effectLst/>
                          <a:latin typeface="Aptos" panose="020B0004020202020204" pitchFamily="34" charset="0"/>
                          <a:ea typeface="Aptos" panose="020B0004020202020204" pitchFamily="34" charset="0"/>
                          <a:cs typeface="Times New Roman" panose="02020603050405020304" pitchFamily="18" charset="0"/>
                        </a:rPr>
                        <a:t>Tilbudsfrist (indledende tilbud)</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da-DK" sz="1100" b="1" kern="100" dirty="0">
                          <a:effectLst/>
                          <a:latin typeface="Aptos" panose="020B0004020202020204" pitchFamily="34" charset="0"/>
                          <a:ea typeface="Aptos" panose="020B0004020202020204" pitchFamily="34" charset="0"/>
                          <a:cs typeface="Times New Roman" panose="02020603050405020304" pitchFamily="18" charset="0"/>
                        </a:rPr>
                        <a:t>25. september 2024 kl. 12.00</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0938449"/>
                  </a:ext>
                </a:extLst>
              </a:tr>
              <a:tr h="318058">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Forhandlingsmøder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Uge 41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9631789"/>
                  </a:ext>
                </a:extLst>
              </a:tr>
              <a:tr h="647429">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Tilbudsfrist (revideret tilbud)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25. oktober 2024 kl. 12.00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6532218"/>
                  </a:ext>
                </a:extLst>
              </a:tr>
              <a:tr h="318058">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Implementering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da-DK" sz="1100" kern="100">
                          <a:effectLst/>
                          <a:latin typeface="Aptos" panose="020B0004020202020204" pitchFamily="34" charset="0"/>
                          <a:ea typeface="Aptos" panose="020B0004020202020204" pitchFamily="34" charset="0"/>
                          <a:cs typeface="Times New Roman" panose="02020603050405020304" pitchFamily="18" charset="0"/>
                        </a:rPr>
                        <a:t>Uge 49-51 2024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0584030"/>
                  </a:ext>
                </a:extLst>
              </a:tr>
              <a:tr h="318058">
                <a:tc>
                  <a:txBody>
                    <a:bodyPr/>
                    <a:lstStyle/>
                    <a:p>
                      <a:pPr>
                        <a:lnSpc>
                          <a:spcPct val="107000"/>
                        </a:lnSpc>
                        <a:spcAft>
                          <a:spcPts val="800"/>
                        </a:spcAft>
                      </a:pPr>
                      <a:r>
                        <a:rPr lang="da-DK" sz="1100" b="1" kern="100">
                          <a:effectLst/>
                          <a:latin typeface="Aptos" panose="020B0004020202020204" pitchFamily="34" charset="0"/>
                          <a:ea typeface="Aptos" panose="020B0004020202020204" pitchFamily="34" charset="0"/>
                          <a:cs typeface="Times New Roman" panose="02020603050405020304" pitchFamily="18" charset="0"/>
                        </a:rPr>
                        <a:t>Kontraktstart</a:t>
                      </a:r>
                      <a:endParaRPr lang="da-DK"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342900" lvl="0" indent="-342900">
                        <a:lnSpc>
                          <a:spcPct val="107000"/>
                        </a:lnSpc>
                        <a:spcAft>
                          <a:spcPts val="800"/>
                        </a:spcAft>
                        <a:buFont typeface="+mj-lt"/>
                        <a:buAutoNum type="arabicPeriod"/>
                      </a:pPr>
                      <a:r>
                        <a:rPr lang="da-DK" sz="1100" b="1" kern="100" dirty="0">
                          <a:effectLst/>
                          <a:latin typeface="Aptos" panose="020B0004020202020204" pitchFamily="34" charset="0"/>
                          <a:ea typeface="Aptos" panose="020B0004020202020204" pitchFamily="34" charset="0"/>
                          <a:cs typeface="Times New Roman" panose="02020603050405020304" pitchFamily="18" charset="0"/>
                        </a:rPr>
                        <a:t>januar 2025</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2780376"/>
                  </a:ext>
                </a:extLst>
              </a:tr>
            </a:tbl>
          </a:graphicData>
        </a:graphic>
      </p:graphicFrame>
    </p:spTree>
    <p:extLst>
      <p:ext uri="{BB962C8B-B14F-4D97-AF65-F5344CB8AC3E}">
        <p14:creationId xmlns:p14="http://schemas.microsoft.com/office/powerpoint/2010/main" val="660013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F9BF35-C203-45FE-B9B2-4DD527EDCED9}"/>
              </a:ext>
            </a:extLst>
          </p:cNvPr>
          <p:cNvSpPr txBox="1">
            <a:spLocks/>
          </p:cNvSpPr>
          <p:nvPr/>
        </p:nvSpPr>
        <p:spPr>
          <a:xfrm>
            <a:off x="685800" y="2130427"/>
            <a:ext cx="7772400" cy="1470025"/>
          </a:xfrm>
          <a:prstGeom prst="rect">
            <a:avLst/>
          </a:prstGeom>
        </p:spPr>
        <p:txBody>
          <a:bodyPr/>
          <a:lstStyle>
            <a:lvl1pPr marL="0" marR="0" lvl="0" indent="0" algn="l" defTabSz="914400" rtl="0" fontAlgn="auto" hangingPunct="1">
              <a:lnSpc>
                <a:spcPct val="90000"/>
              </a:lnSpc>
              <a:spcBef>
                <a:spcPts val="0"/>
              </a:spcBef>
              <a:spcAft>
                <a:spcPts val="0"/>
              </a:spcAft>
              <a:buNone/>
              <a:tabLst/>
              <a:defRPr lang="en-GB" sz="4000" b="1" i="0" u="none" strike="noStrike" kern="1200" cap="none" spc="0" baseline="0">
                <a:solidFill>
                  <a:srgbClr val="194366"/>
                </a:solidFill>
                <a:uFillTx/>
                <a:latin typeface="Calibri Light"/>
              </a:defRPr>
            </a:lvl1pPr>
          </a:lstStyle>
          <a:p>
            <a:r>
              <a:rPr lang="da-DK" dirty="0"/>
              <a:t>BIOFOS takker for i dag.</a:t>
            </a:r>
          </a:p>
          <a:p>
            <a:r>
              <a:rPr lang="da-DK" dirty="0"/>
              <a:t>Referat udsendes snarest muligt.</a:t>
            </a:r>
          </a:p>
        </p:txBody>
      </p:sp>
      <p:sp>
        <p:nvSpPr>
          <p:cNvPr id="3" name="Undertitel 2">
            <a:extLst>
              <a:ext uri="{FF2B5EF4-FFF2-40B4-BE49-F238E27FC236}">
                <a16:creationId xmlns:a16="http://schemas.microsoft.com/office/drawing/2014/main" id="{37DFDE6F-7905-470C-8B5F-CAD83F62F40C}"/>
              </a:ext>
            </a:extLst>
          </p:cNvPr>
          <p:cNvSpPr txBox="1">
            <a:spLocks/>
          </p:cNvSpPr>
          <p:nvPr/>
        </p:nvSpPr>
        <p:spPr>
          <a:xfrm>
            <a:off x="724650" y="3886200"/>
            <a:ext cx="6400800" cy="1752600"/>
          </a:xfrm>
          <a:prstGeom prst="rect">
            <a:avLst/>
          </a:prstGeom>
        </p:spPr>
        <p:txBody>
          <a:bodyPr>
            <a:normAutofit/>
          </a:bodyPr>
          <a:lstStyle>
            <a:lvl1pPr marL="215999" marR="0" lvl="0" indent="-215999" algn="l" defTabSz="914400" rtl="0" fontAlgn="auto" hangingPunct="1">
              <a:lnSpc>
                <a:spcPct val="100000"/>
              </a:lnSpc>
              <a:spcBef>
                <a:spcPts val="0"/>
              </a:spcBef>
              <a:spcAft>
                <a:spcPts val="400"/>
              </a:spcAft>
              <a:buSzPct val="100000"/>
              <a:buFont typeface="Arial" pitchFamily="34"/>
              <a:buChar char="•"/>
              <a:tabLst/>
              <a:defRPr lang="en-GB" sz="1800" b="0" i="0" u="none" strike="noStrike" kern="1200" cap="none" spc="0" baseline="0">
                <a:solidFill>
                  <a:srgbClr val="194366"/>
                </a:solidFill>
                <a:uFillTx/>
                <a:latin typeface="Calibri Light" pitchFamily="34"/>
              </a:defRPr>
            </a:lvl1pPr>
            <a:lvl2pPr marL="431999" marR="0" lvl="1" indent="-215999" algn="l" defTabSz="914400" rtl="0" fontAlgn="auto" hangingPunct="1">
              <a:lnSpc>
                <a:spcPct val="90000"/>
              </a:lnSpc>
              <a:spcBef>
                <a:spcPts val="0"/>
              </a:spcBef>
              <a:spcAft>
                <a:spcPts val="400"/>
              </a:spcAft>
              <a:buSzPct val="100000"/>
              <a:buFont typeface="Arial" pitchFamily="34"/>
              <a:buChar char="•"/>
              <a:tabLst/>
              <a:defRPr lang="en-GB" sz="1800" b="0" i="0" u="none" strike="noStrike" kern="1200" cap="none" spc="0" baseline="0">
                <a:solidFill>
                  <a:srgbClr val="194366"/>
                </a:solidFill>
                <a:uFillTx/>
                <a:latin typeface="Calibri Light" pitchFamily="34"/>
              </a:defRPr>
            </a:lvl2pPr>
            <a:lvl3pPr marL="647998" marR="0" lvl="2" indent="-215999" algn="l" defTabSz="914400" rtl="0" fontAlgn="auto" hangingPunct="1">
              <a:lnSpc>
                <a:spcPct val="100000"/>
              </a:lnSpc>
              <a:spcBef>
                <a:spcPts val="0"/>
              </a:spcBef>
              <a:spcAft>
                <a:spcPts val="400"/>
              </a:spcAft>
              <a:buSzPct val="100000"/>
              <a:buFont typeface="Arial" pitchFamily="34"/>
              <a:buChar char="•"/>
              <a:tabLst/>
              <a:defRPr lang="en-GB" sz="1800" b="0" i="0" u="none" strike="noStrike" kern="1200" cap="none" spc="0" baseline="0">
                <a:solidFill>
                  <a:srgbClr val="194366"/>
                </a:solidFill>
                <a:uFillTx/>
                <a:latin typeface="Calibri Light" pitchFamily="34"/>
              </a:defRPr>
            </a:lvl3pPr>
            <a:lvl4pPr marL="863998" marR="0" lvl="3" indent="-215999" algn="l" defTabSz="914400" rtl="0" fontAlgn="auto" hangingPunct="1">
              <a:lnSpc>
                <a:spcPct val="90000"/>
              </a:lnSpc>
              <a:spcBef>
                <a:spcPts val="0"/>
              </a:spcBef>
              <a:spcAft>
                <a:spcPts val="400"/>
              </a:spcAft>
              <a:buSzPct val="100000"/>
              <a:buFont typeface="Arial" pitchFamily="34"/>
              <a:buChar char="•"/>
              <a:tabLst/>
              <a:defRPr lang="en-GB" sz="1600" b="0" i="0" u="none" strike="noStrike" kern="1200" cap="none" spc="0" baseline="0">
                <a:solidFill>
                  <a:srgbClr val="194366"/>
                </a:solidFill>
                <a:uFillTx/>
                <a:latin typeface="Calibri Light" pitchFamily="34"/>
              </a:defRPr>
            </a:lvl4pPr>
            <a:lvl5pPr marL="1079997" marR="0" lvl="4" indent="-215999" algn="l" defTabSz="914400" rtl="0" fontAlgn="auto" hangingPunct="1">
              <a:lnSpc>
                <a:spcPct val="100000"/>
              </a:lnSpc>
              <a:spcBef>
                <a:spcPts val="0"/>
              </a:spcBef>
              <a:spcAft>
                <a:spcPts val="400"/>
              </a:spcAft>
              <a:buSzPct val="100000"/>
              <a:buFont typeface="Arial" pitchFamily="34"/>
              <a:buChar char="•"/>
              <a:tabLst/>
              <a:defRPr lang="en-GB" sz="1400" b="0" i="0" u="none" strike="noStrike" kern="1200" cap="none" spc="0" baseline="0">
                <a:solidFill>
                  <a:srgbClr val="194366"/>
                </a:solidFill>
                <a:uFillTx/>
                <a:latin typeface="Calibri Light" pitchFamily="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dirty="0"/>
          </a:p>
        </p:txBody>
      </p:sp>
      <p:sp>
        <p:nvSpPr>
          <p:cNvPr id="4" name="Tekstboks 6">
            <a:extLst>
              <a:ext uri="{FF2B5EF4-FFF2-40B4-BE49-F238E27FC236}">
                <a16:creationId xmlns:a16="http://schemas.microsoft.com/office/drawing/2014/main" id="{B2525ABD-2EB0-4BCF-A0CF-E7ADFA9DB52D}"/>
              </a:ext>
            </a:extLst>
          </p:cNvPr>
          <p:cNvSpPr txBox="1"/>
          <p:nvPr/>
        </p:nvSpPr>
        <p:spPr>
          <a:xfrm>
            <a:off x="3995936" y="4005064"/>
            <a:ext cx="184731" cy="646331"/>
          </a:xfrm>
          <a:prstGeom prst="rect">
            <a:avLst/>
          </a:prstGeom>
          <a:noFill/>
        </p:spPr>
        <p:txBody>
          <a:bodyPr wrap="none" rtlCol="0">
            <a:spAutoFit/>
          </a:bodyPr>
          <a:lstStyle/>
          <a:p>
            <a:endParaRPr lang="da-DK"/>
          </a:p>
          <a:p>
            <a:endParaRPr lang="da-DK"/>
          </a:p>
        </p:txBody>
      </p:sp>
    </p:spTree>
    <p:extLst>
      <p:ext uri="{BB962C8B-B14F-4D97-AF65-F5344CB8AC3E}">
        <p14:creationId xmlns:p14="http://schemas.microsoft.com/office/powerpoint/2010/main" val="39972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802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84851C-BD01-3C4B-8FF7-13247C4ECA2E}"/>
              </a:ext>
            </a:extLst>
          </p:cNvPr>
          <p:cNvSpPr>
            <a:spLocks noGrp="1"/>
          </p:cNvSpPr>
          <p:nvPr>
            <p:ph type="title"/>
          </p:nvPr>
        </p:nvSpPr>
        <p:spPr>
          <a:xfrm>
            <a:off x="523433" y="2521196"/>
            <a:ext cx="5320156" cy="1268209"/>
          </a:xfrm>
        </p:spPr>
        <p:txBody>
          <a:bodyPr/>
          <a:lstStyle/>
          <a:p>
            <a:r>
              <a:rPr lang="da-DK" dirty="0"/>
              <a:t>Agenda</a:t>
            </a:r>
          </a:p>
        </p:txBody>
      </p:sp>
      <p:sp>
        <p:nvSpPr>
          <p:cNvPr id="5" name="Subtitle 2">
            <a:extLst>
              <a:ext uri="{FF2B5EF4-FFF2-40B4-BE49-F238E27FC236}">
                <a16:creationId xmlns:a16="http://schemas.microsoft.com/office/drawing/2014/main" id="{D17E5E8B-171E-2945-9C35-D133CC5537C8}"/>
              </a:ext>
            </a:extLst>
          </p:cNvPr>
          <p:cNvSpPr txBox="1">
            <a:spLocks/>
          </p:cNvSpPr>
          <p:nvPr/>
        </p:nvSpPr>
        <p:spPr>
          <a:xfrm flipH="1">
            <a:off x="6348411" y="591582"/>
            <a:ext cx="5076825" cy="578191"/>
          </a:xfrm>
          <a:prstGeom prst="rect">
            <a:avLst/>
          </a:prstGeom>
        </p:spPr>
        <p:txBody>
          <a:bodyPr lIns="0" tIns="0" rIns="0" bIns="0">
            <a:noAutofit/>
          </a:bodyPr>
          <a:lstStyle>
            <a:lvl1pPr marL="0" indent="0" algn="l" defTabSz="914400" rtl="0" eaLnBrk="1" latinLnBrk="0" hangingPunct="1">
              <a:lnSpc>
                <a:spcPct val="100000"/>
              </a:lnSpc>
              <a:spcBef>
                <a:spcPts val="0"/>
              </a:spcBef>
              <a:spcAft>
                <a:spcPts val="400"/>
              </a:spcAft>
              <a:buFont typeface="Arial" panose="020B0604020202020204" pitchFamily="34" charset="0"/>
              <a:buNone/>
              <a:defRPr sz="1200" b="1" i="0" kern="1200">
                <a:solidFill>
                  <a:schemeClr val="accent1"/>
                </a:solidFill>
                <a:latin typeface="Calibri Light" panose="020F0302020204030204" pitchFamily="34" charset="0"/>
                <a:ea typeface="+mn-ea"/>
                <a:cs typeface="+mn-cs"/>
              </a:defRPr>
            </a:lvl1pPr>
            <a:lvl2pPr marL="457200" indent="0" algn="ctr" defTabSz="914400" rtl="0" eaLnBrk="1" latinLnBrk="0" hangingPunct="1">
              <a:lnSpc>
                <a:spcPct val="90000"/>
              </a:lnSpc>
              <a:spcBef>
                <a:spcPts val="0"/>
              </a:spcBef>
              <a:spcAft>
                <a:spcPts val="400"/>
              </a:spcAft>
              <a:buFont typeface="Arial" panose="020B0604020202020204" pitchFamily="34" charset="0"/>
              <a:buNone/>
              <a:defRPr sz="2000" b="0" i="0" kern="1200">
                <a:solidFill>
                  <a:schemeClr val="accent1"/>
                </a:solidFill>
                <a:latin typeface="Calibri Light" panose="020F0302020204030204" pitchFamily="34" charset="0"/>
                <a:ea typeface="+mn-ea"/>
                <a:cs typeface="+mn-cs"/>
              </a:defRPr>
            </a:lvl2pPr>
            <a:lvl3pPr marL="914400" indent="0" algn="ctr" defTabSz="914400" rtl="0" eaLnBrk="1" latinLnBrk="0" hangingPunct="1">
              <a:lnSpc>
                <a:spcPct val="100000"/>
              </a:lnSpc>
              <a:spcBef>
                <a:spcPts val="0"/>
              </a:spcBef>
              <a:spcAft>
                <a:spcPts val="400"/>
              </a:spcAft>
              <a:buFont typeface="Arial" panose="020B0604020202020204" pitchFamily="34" charset="0"/>
              <a:buNone/>
              <a:defRPr sz="1800" b="0" i="0" kern="1200">
                <a:solidFill>
                  <a:schemeClr val="accent1"/>
                </a:solidFill>
                <a:latin typeface="Calibri Light" panose="020F0302020204030204" pitchFamily="34" charset="0"/>
                <a:ea typeface="+mn-ea"/>
                <a:cs typeface="+mn-cs"/>
              </a:defRPr>
            </a:lvl3pPr>
            <a:lvl4pPr marL="1371600" indent="0" algn="ctr" defTabSz="914400" rtl="0" eaLnBrk="1" latinLnBrk="0" hangingPunct="1">
              <a:lnSpc>
                <a:spcPct val="90000"/>
              </a:lnSpc>
              <a:spcBef>
                <a:spcPts val="0"/>
              </a:spcBef>
              <a:spcAft>
                <a:spcPts val="400"/>
              </a:spcAft>
              <a:buFont typeface="Arial" panose="020B0604020202020204" pitchFamily="34" charset="0"/>
              <a:buNone/>
              <a:defRPr sz="1600" b="0" i="0" kern="1200">
                <a:solidFill>
                  <a:schemeClr val="accent1"/>
                </a:solidFill>
                <a:latin typeface="Calibri Light" panose="020F0302020204030204" pitchFamily="34" charset="0"/>
                <a:ea typeface="+mn-ea"/>
                <a:cs typeface="+mn-cs"/>
              </a:defRPr>
            </a:lvl4pPr>
            <a:lvl5pPr marL="1828800" indent="0" algn="ctr" defTabSz="914400" rtl="0" eaLnBrk="1" latinLnBrk="0" hangingPunct="1">
              <a:lnSpc>
                <a:spcPct val="100000"/>
              </a:lnSpc>
              <a:spcBef>
                <a:spcPts val="0"/>
              </a:spcBef>
              <a:spcAft>
                <a:spcPts val="400"/>
              </a:spcAft>
              <a:buFont typeface="Arial" panose="020B0604020202020204" pitchFamily="34" charset="0"/>
              <a:buNone/>
              <a:defRPr sz="1600" b="0" i="0" kern="1200">
                <a:solidFill>
                  <a:schemeClr val="accent1"/>
                </a:solidFill>
                <a:latin typeface="Calibri Light" panose="020F03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a-DK" dirty="0">
                <a:latin typeface="+mn-lt"/>
              </a:rPr>
              <a:t>1. Juli 2024</a:t>
            </a:r>
          </a:p>
        </p:txBody>
      </p:sp>
      <p:cxnSp>
        <p:nvCxnSpPr>
          <p:cNvPr id="6" name="Straight Connector 5">
            <a:extLst>
              <a:ext uri="{FF2B5EF4-FFF2-40B4-BE49-F238E27FC236}">
                <a16:creationId xmlns:a16="http://schemas.microsoft.com/office/drawing/2014/main" id="{756CBD6C-A673-1C42-A3F3-19CE6F7331D6}"/>
              </a:ext>
            </a:extLst>
          </p:cNvPr>
          <p:cNvCxnSpPr>
            <a:cxnSpLocks/>
          </p:cNvCxnSpPr>
          <p:nvPr/>
        </p:nvCxnSpPr>
        <p:spPr>
          <a:xfrm>
            <a:off x="6348413" y="836613"/>
            <a:ext cx="50768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569E54-CB50-9E48-B1DE-FAA089921337}"/>
              </a:ext>
            </a:extLst>
          </p:cNvPr>
          <p:cNvSpPr txBox="1"/>
          <p:nvPr/>
        </p:nvSpPr>
        <p:spPr>
          <a:xfrm>
            <a:off x="6393497" y="2463260"/>
            <a:ext cx="5282566" cy="2862322"/>
          </a:xfrm>
          <a:prstGeom prst="rect">
            <a:avLst/>
          </a:prstGeom>
          <a:noFill/>
        </p:spPr>
        <p:txBody>
          <a:bodyPr wrap="square" lIns="0" tIns="0" rIns="0" bIns="0" rtlCol="0">
            <a:spAutoFit/>
          </a:bodyPr>
          <a:lstStyle/>
          <a:p>
            <a:pPr marL="216000" indent="-216000">
              <a:spcAft>
                <a:spcPts val="1200"/>
              </a:spcAft>
              <a:buSzPct val="100000"/>
              <a:buFont typeface="+mj-lt"/>
              <a:buAutoNum type="arabicPeriod"/>
            </a:pPr>
            <a:r>
              <a:rPr lang="da-DK" dirty="0">
                <a:solidFill>
                  <a:schemeClr val="accent6"/>
                </a:solidFill>
              </a:rPr>
              <a:t>Velkomst og kort præsentation af deltagere</a:t>
            </a:r>
          </a:p>
          <a:p>
            <a:pPr marL="216000" indent="-216000">
              <a:spcAft>
                <a:spcPts val="1200"/>
              </a:spcAft>
              <a:buSzPct val="100000"/>
              <a:buFont typeface="+mj-lt"/>
              <a:buAutoNum type="arabicPeriod"/>
            </a:pPr>
            <a:r>
              <a:rPr lang="da-DK" dirty="0">
                <a:solidFill>
                  <a:schemeClr val="accent6"/>
                </a:solidFill>
              </a:rPr>
              <a:t>Om BIOFOS</a:t>
            </a:r>
          </a:p>
          <a:p>
            <a:pPr marL="216000" indent="-216000">
              <a:spcAft>
                <a:spcPts val="1200"/>
              </a:spcAft>
              <a:buSzPct val="100000"/>
              <a:buFont typeface="+mj-lt"/>
              <a:buAutoNum type="arabicPeriod"/>
            </a:pPr>
            <a:r>
              <a:rPr lang="da-DK" dirty="0">
                <a:solidFill>
                  <a:schemeClr val="accent6"/>
                </a:solidFill>
              </a:rPr>
              <a:t>Introduktion til udbudsmaterialet</a:t>
            </a:r>
          </a:p>
          <a:p>
            <a:pPr marL="216000" indent="-216000">
              <a:spcAft>
                <a:spcPts val="1200"/>
              </a:spcAft>
              <a:buSzPct val="100000"/>
              <a:buFont typeface="+mj-lt"/>
              <a:buAutoNum type="arabicPeriod"/>
            </a:pPr>
            <a:r>
              <a:rPr lang="da-DK" dirty="0">
                <a:solidFill>
                  <a:schemeClr val="accent6"/>
                </a:solidFill>
              </a:rPr>
              <a:t>Drøftelse af spørgsmål</a:t>
            </a:r>
          </a:p>
          <a:p>
            <a:pPr marL="216000" indent="-216000">
              <a:spcAft>
                <a:spcPts val="1200"/>
              </a:spcAft>
              <a:buSzPct val="100000"/>
              <a:buFont typeface="+mj-lt"/>
              <a:buAutoNum type="arabicPeriod"/>
            </a:pPr>
            <a:r>
              <a:rPr lang="da-DK" dirty="0">
                <a:solidFill>
                  <a:schemeClr val="accent6"/>
                </a:solidFill>
              </a:rPr>
              <a:t>Konditionsmæssighed</a:t>
            </a:r>
          </a:p>
          <a:p>
            <a:pPr marL="216000" indent="-216000">
              <a:spcAft>
                <a:spcPts val="1200"/>
              </a:spcAft>
              <a:buSzPct val="100000"/>
              <a:buFont typeface="+mj-lt"/>
              <a:buAutoNum type="arabicPeriod"/>
            </a:pPr>
            <a:r>
              <a:rPr lang="da-DK" dirty="0">
                <a:solidFill>
                  <a:schemeClr val="accent6"/>
                </a:solidFill>
              </a:rPr>
              <a:t>Det videre forløb</a:t>
            </a:r>
          </a:p>
          <a:p>
            <a:pPr marL="216000" indent="-216000">
              <a:spcAft>
                <a:spcPts val="1200"/>
              </a:spcAft>
              <a:buSzPct val="100000"/>
              <a:buFont typeface="+mj-lt"/>
              <a:buAutoNum type="arabicPeriod"/>
            </a:pPr>
            <a:endParaRPr lang="da-DK" dirty="0">
              <a:solidFill>
                <a:schemeClr val="accent6"/>
              </a:solidFill>
            </a:endParaRPr>
          </a:p>
        </p:txBody>
      </p:sp>
    </p:spTree>
    <p:extLst>
      <p:ext uri="{BB962C8B-B14F-4D97-AF65-F5344CB8AC3E}">
        <p14:creationId xmlns:p14="http://schemas.microsoft.com/office/powerpoint/2010/main" val="2599116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7358FD1-90B8-4E86-8A3E-7F78F1DE3A4A}"/>
              </a:ext>
            </a:extLst>
          </p:cNvPr>
          <p:cNvSpPr>
            <a:spLocks noGrp="1"/>
          </p:cNvSpPr>
          <p:nvPr>
            <p:ph type="title"/>
          </p:nvPr>
        </p:nvSpPr>
        <p:spPr>
          <a:xfrm>
            <a:off x="522000" y="413999"/>
            <a:ext cx="5574000" cy="1741371"/>
          </a:xfrm>
        </p:spPr>
        <p:txBody>
          <a:bodyPr anchor="t">
            <a:noAutofit/>
          </a:bodyPr>
          <a:lstStyle/>
          <a:p>
            <a:r>
              <a:rPr lang="da-DK" dirty="0"/>
              <a:t>1. Velkomst og kort præsentation af deltagere</a:t>
            </a:r>
          </a:p>
        </p:txBody>
      </p:sp>
      <p:sp>
        <p:nvSpPr>
          <p:cNvPr id="13" name="Content Placeholder 2">
            <a:extLst>
              <a:ext uri="{FF2B5EF4-FFF2-40B4-BE49-F238E27FC236}">
                <a16:creationId xmlns:a16="http://schemas.microsoft.com/office/drawing/2014/main" id="{55F5F393-33DD-4822-B6C1-0A176D0A2AEB}"/>
              </a:ext>
            </a:extLst>
          </p:cNvPr>
          <p:cNvSpPr>
            <a:spLocks noGrp="1"/>
          </p:cNvSpPr>
          <p:nvPr>
            <p:ph sz="half" idx="2"/>
          </p:nvPr>
        </p:nvSpPr>
        <p:spPr>
          <a:xfrm>
            <a:off x="522000" y="2520000"/>
            <a:ext cx="5319412" cy="3429950"/>
          </a:xfrm>
        </p:spPr>
        <p:txBody>
          <a:bodyPr/>
          <a:lstStyle/>
          <a:p>
            <a:r>
              <a:rPr lang="en-US" dirty="0"/>
              <a:t>Fra BIOFOS</a:t>
            </a:r>
          </a:p>
          <a:p>
            <a:endParaRPr lang="en-US" dirty="0"/>
          </a:p>
          <a:p>
            <a:r>
              <a:rPr lang="en-US" dirty="0"/>
              <a:t>Fra </a:t>
            </a:r>
            <a:r>
              <a:rPr lang="en-US" dirty="0" err="1"/>
              <a:t>markedet</a:t>
            </a:r>
            <a:endParaRPr lang="en-US" dirty="0"/>
          </a:p>
        </p:txBody>
      </p:sp>
      <p:pic>
        <p:nvPicPr>
          <p:cNvPr id="8" name="Picture 2">
            <a:extLst>
              <a:ext uri="{FF2B5EF4-FFF2-40B4-BE49-F238E27FC236}">
                <a16:creationId xmlns:a16="http://schemas.microsoft.com/office/drawing/2014/main" id="{E06C6F48-84F4-4507-9A75-41AF184212D8}"/>
              </a:ext>
            </a:extLst>
          </p:cNvPr>
          <p:cNvPicPr>
            <a:picLocks noChangeAspect="1" noChangeArrowheads="1"/>
          </p:cNvPicPr>
          <p:nvPr/>
        </p:nvPicPr>
        <p:blipFill rotWithShape="1">
          <a:blip r:embed="rId3"/>
          <a:srcRect l="11260" r="24400" b="-1"/>
          <a:stretch/>
        </p:blipFill>
        <p:spPr bwMode="auto">
          <a:xfrm>
            <a:off x="6356652" y="1276865"/>
            <a:ext cx="5319412" cy="4673085"/>
          </a:xfrm>
          <a:prstGeom prst="rect">
            <a:avLst/>
          </a:prstGeom>
          <a:noFill/>
        </p:spPr>
      </p:pic>
      <p:sp>
        <p:nvSpPr>
          <p:cNvPr id="15" name="Subtitle 4">
            <a:extLst>
              <a:ext uri="{FF2B5EF4-FFF2-40B4-BE49-F238E27FC236}">
                <a16:creationId xmlns:a16="http://schemas.microsoft.com/office/drawing/2014/main" id="{D7BAFBE8-E865-45B6-B14D-8274AE91CCE3}"/>
              </a:ext>
            </a:extLst>
          </p:cNvPr>
          <p:cNvSpPr>
            <a:spLocks noGrp="1"/>
          </p:cNvSpPr>
          <p:nvPr>
            <p:ph type="subTitle" idx="1"/>
          </p:nvPr>
        </p:nvSpPr>
        <p:spPr>
          <a:xfrm>
            <a:off x="6348411" y="591582"/>
            <a:ext cx="5076825" cy="578191"/>
          </a:xfrm>
        </p:spPr>
        <p:txBody>
          <a:bodyPr/>
          <a:lstStyle/>
          <a:p>
            <a:endParaRPr lang="en-US"/>
          </a:p>
        </p:txBody>
      </p:sp>
    </p:spTree>
    <p:extLst>
      <p:ext uri="{BB962C8B-B14F-4D97-AF65-F5344CB8AC3E}">
        <p14:creationId xmlns:p14="http://schemas.microsoft.com/office/powerpoint/2010/main" val="96059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7358FD1-90B8-4E86-8A3E-7F78F1DE3A4A}"/>
              </a:ext>
            </a:extLst>
          </p:cNvPr>
          <p:cNvSpPr>
            <a:spLocks noGrp="1"/>
          </p:cNvSpPr>
          <p:nvPr>
            <p:ph type="title"/>
          </p:nvPr>
        </p:nvSpPr>
        <p:spPr>
          <a:xfrm>
            <a:off x="521999" y="414000"/>
            <a:ext cx="5503201" cy="1185090"/>
          </a:xfrm>
        </p:spPr>
        <p:txBody>
          <a:bodyPr anchor="t">
            <a:noAutofit/>
          </a:bodyPr>
          <a:lstStyle/>
          <a:p>
            <a:r>
              <a:rPr lang="da-DK" dirty="0"/>
              <a:t>2. Om BIOFOS</a:t>
            </a:r>
          </a:p>
        </p:txBody>
      </p:sp>
      <p:sp>
        <p:nvSpPr>
          <p:cNvPr id="2" name="Pladsholder til indhold 1">
            <a:extLst>
              <a:ext uri="{FF2B5EF4-FFF2-40B4-BE49-F238E27FC236}">
                <a16:creationId xmlns:a16="http://schemas.microsoft.com/office/drawing/2014/main" id="{0AC4A784-1F51-43BF-8073-955AD9A1017D}"/>
              </a:ext>
            </a:extLst>
          </p:cNvPr>
          <p:cNvSpPr>
            <a:spLocks noGrp="1"/>
          </p:cNvSpPr>
          <p:nvPr>
            <p:ph sz="half" idx="2"/>
          </p:nvPr>
        </p:nvSpPr>
        <p:spPr>
          <a:xfrm>
            <a:off x="522000" y="1992086"/>
            <a:ext cx="5319412" cy="3957864"/>
          </a:xfrm>
        </p:spPr>
        <p:txBody>
          <a:bodyPr>
            <a:normAutofit/>
          </a:bodyPr>
          <a:lstStyle/>
          <a:p>
            <a:pPr marL="0" indent="0">
              <a:buNone/>
            </a:pPr>
            <a:r>
              <a:rPr lang="da-DK" sz="1900" b="1" dirty="0"/>
              <a:t>Danmarks største spildevandsvirksomhed</a:t>
            </a:r>
          </a:p>
          <a:p>
            <a:pPr marL="0" indent="0">
              <a:buNone/>
            </a:pPr>
            <a:r>
              <a:rPr lang="da-DK" dirty="0"/>
              <a:t>BIOFOS renser vandet for 1,2 mio. indbyggere i hovedstadsområdet på vores tre renseanlæg: Lynetten, Avedøre og Damhusåen.</a:t>
            </a:r>
          </a:p>
          <a:p>
            <a:pPr marL="0" indent="0">
              <a:buNone/>
            </a:pPr>
            <a:endParaRPr lang="da-DK" dirty="0"/>
          </a:p>
          <a:p>
            <a:pPr marL="0" indent="0">
              <a:buNone/>
            </a:pPr>
            <a:r>
              <a:rPr lang="da-DK" dirty="0"/>
              <a:t>Ressourcerne i spildevandet udnytter vi til klimavenlig energi i form af el, biogas og fjernvarme til forsyningsnettet.</a:t>
            </a:r>
          </a:p>
          <a:p>
            <a:pPr marL="0" indent="0">
              <a:buNone/>
            </a:pPr>
            <a:endParaRPr lang="da-DK" dirty="0"/>
          </a:p>
          <a:p>
            <a:pPr marL="0" indent="0">
              <a:buNone/>
            </a:pPr>
            <a:r>
              <a:rPr lang="da-DK" dirty="0"/>
              <a:t>BIOFOS har desuden en aktiv skoletjeneste, hvor skoleelever hvert år modtager undervisning i spildevand, miljø og bæredygtig energi.</a:t>
            </a:r>
          </a:p>
          <a:p>
            <a:pPr marL="0" indent="0">
              <a:buNone/>
            </a:pPr>
            <a:endParaRPr lang="da-DK" dirty="0"/>
          </a:p>
        </p:txBody>
      </p:sp>
      <p:sp>
        <p:nvSpPr>
          <p:cNvPr id="3" name="Pladsholder til billede 2">
            <a:extLst>
              <a:ext uri="{FF2B5EF4-FFF2-40B4-BE49-F238E27FC236}">
                <a16:creationId xmlns:a16="http://schemas.microsoft.com/office/drawing/2014/main" id="{87F6FDCB-020A-4D8B-8114-CE92DE727206}"/>
              </a:ext>
            </a:extLst>
          </p:cNvPr>
          <p:cNvSpPr>
            <a:spLocks noGrp="1"/>
          </p:cNvSpPr>
          <p:nvPr>
            <p:ph type="pic" idx="10"/>
          </p:nvPr>
        </p:nvSpPr>
        <p:spPr/>
        <p:txBody>
          <a:bodyPr/>
          <a:lstStyle/>
          <a:p>
            <a:endParaRPr lang="da-DK"/>
          </a:p>
        </p:txBody>
      </p:sp>
      <p:pic>
        <p:nvPicPr>
          <p:cNvPr id="8" name="Picture 2">
            <a:extLst>
              <a:ext uri="{FF2B5EF4-FFF2-40B4-BE49-F238E27FC236}">
                <a16:creationId xmlns:a16="http://schemas.microsoft.com/office/drawing/2014/main" id="{E06C6F48-84F4-4507-9A75-41AF184212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793" r="-1" b="10506"/>
          <a:stretch/>
        </p:blipFill>
        <p:spPr bwMode="auto">
          <a:xfrm>
            <a:off x="6166800" y="1"/>
            <a:ext cx="6025200" cy="6381750"/>
          </a:xfrm>
          <a:prstGeom prst="rect">
            <a:avLst/>
          </a:prstGeom>
          <a:noFill/>
        </p:spPr>
      </p:pic>
    </p:spTree>
    <p:extLst>
      <p:ext uri="{BB962C8B-B14F-4D97-AF65-F5344CB8AC3E}">
        <p14:creationId xmlns:p14="http://schemas.microsoft.com/office/powerpoint/2010/main" val="3420428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3018FA-77B2-4F40-BDFD-112BA77D5B36}"/>
              </a:ext>
            </a:extLst>
          </p:cNvPr>
          <p:cNvSpPr>
            <a:spLocks noGrp="1"/>
          </p:cNvSpPr>
          <p:nvPr>
            <p:ph sz="half" idx="2"/>
          </p:nvPr>
        </p:nvSpPr>
        <p:spPr>
          <a:xfrm>
            <a:off x="491118" y="1850652"/>
            <a:ext cx="5319412" cy="1989950"/>
          </a:xfrm>
        </p:spPr>
        <p:txBody>
          <a:bodyPr>
            <a:normAutofit fontScale="85000" lnSpcReduction="20000"/>
          </a:bodyPr>
          <a:lstStyle/>
          <a:p>
            <a:pPr marL="0" indent="0">
              <a:buNone/>
            </a:pPr>
            <a:r>
              <a:rPr lang="da-DK" b="1" dirty="0"/>
              <a:t>		Udbud med forhandling</a:t>
            </a:r>
          </a:p>
          <a:p>
            <a:pPr marL="0" indent="0">
              <a:buNone/>
            </a:pPr>
            <a:endParaRPr lang="da-DK" dirty="0"/>
          </a:p>
          <a:p>
            <a:pPr marL="0" indent="0">
              <a:buNone/>
            </a:pPr>
            <a:r>
              <a:rPr lang="da-DK" dirty="0"/>
              <a:t>Vigtige rammer for udbudsprocessen herunder</a:t>
            </a:r>
          </a:p>
          <a:p>
            <a:r>
              <a:rPr lang="da-DK" dirty="0"/>
              <a:t>Ansøgningsfase (Mest relevante referencer) og tilbudsfase (Hvad vægter positivt)</a:t>
            </a:r>
          </a:p>
          <a:p>
            <a:r>
              <a:rPr lang="da-DK" dirty="0">
                <a:latin typeface="Calibri" panose="020F0502020204030204" pitchFamily="34" charset="0"/>
                <a:ea typeface="Times New Roman" panose="02020603050405020304" pitchFamily="18" charset="0"/>
                <a:cs typeface="Calibri" panose="020F0502020204030204" pitchFamily="34" charset="0"/>
              </a:rPr>
              <a:t>BIOFOS</a:t>
            </a:r>
            <a:r>
              <a:rPr lang="da-DK" sz="1800" dirty="0">
                <a:effectLst/>
                <a:latin typeface="Calibri" panose="020F0502020204030204" pitchFamily="34" charset="0"/>
                <a:ea typeface="Times New Roman" panose="02020603050405020304" pitchFamily="18" charset="0"/>
                <a:cs typeface="Calibri" panose="020F0502020204030204" pitchFamily="34" charset="0"/>
              </a:rPr>
              <a:t> kan træffe tildelingsbeslutning på grundlag af de først modtagne tilbud. Det er således ikke givet, at BIOFOS vælger at afholde forhandlingsmøder, ligesom tilbudsgiverne ikke nødvendigvis får adgang til at afgive et yderligere tilbud.</a:t>
            </a:r>
            <a:endParaRPr lang="da-DK"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a-DK" dirty="0"/>
          </a:p>
          <a:p>
            <a:endParaRPr lang="da-DK" dirty="0">
              <a:effectLst/>
            </a:endParaRPr>
          </a:p>
          <a:p>
            <a:pPr marL="0" indent="0">
              <a:buNone/>
            </a:pPr>
            <a:endParaRPr lang="da-DK" dirty="0">
              <a:effectLst/>
            </a:endParaRPr>
          </a:p>
          <a:p>
            <a:endParaRPr lang="da-DK" dirty="0"/>
          </a:p>
        </p:txBody>
      </p:sp>
      <p:pic>
        <p:nvPicPr>
          <p:cNvPr id="9" name="Pladsholder til indhold 8" descr="Et billede, der indeholder tekst&#10;&#10;Automatisk genereret beskrivelse">
            <a:extLst>
              <a:ext uri="{FF2B5EF4-FFF2-40B4-BE49-F238E27FC236}">
                <a16:creationId xmlns:a16="http://schemas.microsoft.com/office/drawing/2014/main" id="{C912B572-37B1-438B-9BDE-5EEE55019950}"/>
              </a:ext>
            </a:extLst>
          </p:cNvPr>
          <p:cNvPicPr>
            <a:picLocks noGrp="1" noChangeAspect="1"/>
          </p:cNvPicPr>
          <p:nvPr>
            <p:ph sz="quarter" idx="4"/>
          </p:nvPr>
        </p:nvPicPr>
        <p:blipFill>
          <a:blip r:embed="rId2"/>
          <a:stretch>
            <a:fillRect/>
          </a:stretch>
        </p:blipFill>
        <p:spPr>
          <a:xfrm>
            <a:off x="6356652" y="1850652"/>
            <a:ext cx="5319412" cy="3085258"/>
          </a:xfrm>
          <a:noFill/>
        </p:spPr>
      </p:pic>
      <p:sp>
        <p:nvSpPr>
          <p:cNvPr id="2" name="Titel 1">
            <a:extLst>
              <a:ext uri="{FF2B5EF4-FFF2-40B4-BE49-F238E27FC236}">
                <a16:creationId xmlns:a16="http://schemas.microsoft.com/office/drawing/2014/main" id="{6BC5B39A-7646-4EDC-A645-681D0B7812BC}"/>
              </a:ext>
            </a:extLst>
          </p:cNvPr>
          <p:cNvSpPr>
            <a:spLocks noGrp="1"/>
          </p:cNvSpPr>
          <p:nvPr>
            <p:ph type="title"/>
          </p:nvPr>
        </p:nvSpPr>
        <p:spPr>
          <a:xfrm>
            <a:off x="521256" y="548007"/>
            <a:ext cx="5320156" cy="1268210"/>
          </a:xfrm>
        </p:spPr>
        <p:txBody>
          <a:bodyPr anchor="t">
            <a:noAutofit/>
          </a:bodyPr>
          <a:lstStyle/>
          <a:p>
            <a:r>
              <a:rPr lang="da-DK" dirty="0">
                <a:effectLst/>
              </a:rPr>
              <a:t>3. </a:t>
            </a:r>
            <a:r>
              <a:rPr lang="da-DK" dirty="0"/>
              <a:t>I</a:t>
            </a:r>
            <a:r>
              <a:rPr lang="da-DK" dirty="0">
                <a:effectLst/>
              </a:rPr>
              <a:t>ntroduktion til udbuddet</a:t>
            </a:r>
            <a:br>
              <a:rPr lang="da-DK" dirty="0">
                <a:effectLst/>
              </a:rPr>
            </a:br>
            <a:endParaRPr lang="da-DK" dirty="0"/>
          </a:p>
        </p:txBody>
      </p:sp>
    </p:spTree>
    <p:extLst>
      <p:ext uri="{BB962C8B-B14F-4D97-AF65-F5344CB8AC3E}">
        <p14:creationId xmlns:p14="http://schemas.microsoft.com/office/powerpoint/2010/main" val="3131600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indhold 8" descr="Et billede, der indeholder tekst&#10;&#10;Automatisk genereret beskrivelse">
            <a:extLst>
              <a:ext uri="{FF2B5EF4-FFF2-40B4-BE49-F238E27FC236}">
                <a16:creationId xmlns:a16="http://schemas.microsoft.com/office/drawing/2014/main" id="{C912B572-37B1-438B-9BDE-5EEE55019950}"/>
              </a:ext>
            </a:extLst>
          </p:cNvPr>
          <p:cNvPicPr>
            <a:picLocks noGrp="1" noChangeAspect="1"/>
          </p:cNvPicPr>
          <p:nvPr>
            <p:ph sz="quarter" idx="4"/>
          </p:nvPr>
        </p:nvPicPr>
        <p:blipFill>
          <a:blip r:embed="rId2"/>
          <a:stretch>
            <a:fillRect/>
          </a:stretch>
        </p:blipFill>
        <p:spPr>
          <a:xfrm>
            <a:off x="6356652" y="1850652"/>
            <a:ext cx="5319412" cy="3085258"/>
          </a:xfrm>
          <a:noFill/>
        </p:spPr>
      </p:pic>
      <p:sp>
        <p:nvSpPr>
          <p:cNvPr id="2" name="Titel 1">
            <a:extLst>
              <a:ext uri="{FF2B5EF4-FFF2-40B4-BE49-F238E27FC236}">
                <a16:creationId xmlns:a16="http://schemas.microsoft.com/office/drawing/2014/main" id="{6BC5B39A-7646-4EDC-A645-681D0B7812BC}"/>
              </a:ext>
            </a:extLst>
          </p:cNvPr>
          <p:cNvSpPr>
            <a:spLocks noGrp="1"/>
          </p:cNvSpPr>
          <p:nvPr>
            <p:ph type="title"/>
          </p:nvPr>
        </p:nvSpPr>
        <p:spPr>
          <a:xfrm>
            <a:off x="521256" y="548007"/>
            <a:ext cx="5320156" cy="1268210"/>
          </a:xfrm>
        </p:spPr>
        <p:txBody>
          <a:bodyPr anchor="t">
            <a:noAutofit/>
          </a:bodyPr>
          <a:lstStyle/>
          <a:p>
            <a:pPr lvl="0" fontAlgn="base" hangingPunct="0">
              <a:buSzPts val="1100"/>
              <a:tabLst>
                <a:tab pos="270510" algn="l"/>
                <a:tab pos="540385" algn="l"/>
                <a:tab pos="900430" algn="l"/>
                <a:tab pos="5850890" algn="r"/>
              </a:tabLst>
            </a:pPr>
            <a:r>
              <a:rPr lang="da-DK" dirty="0">
                <a:effectLst/>
              </a:rPr>
              <a:t>3. </a:t>
            </a:r>
            <a:r>
              <a:rPr lang="da-DK" dirty="0"/>
              <a:t>I</a:t>
            </a:r>
            <a:r>
              <a:rPr lang="da-DK" dirty="0">
                <a:effectLst/>
              </a:rPr>
              <a:t>ntroduktion til udbuddet</a:t>
            </a:r>
            <a:br>
              <a:rPr lang="da-DK" dirty="0">
                <a:effectLst/>
              </a:rPr>
            </a:br>
            <a:br>
              <a:rPr lang="da-DK" dirty="0">
                <a:effectLst/>
              </a:rPr>
            </a:br>
            <a:r>
              <a:rPr lang="da-DK" sz="1100" dirty="0">
                <a:solidFill>
                  <a:schemeClr val="tx1"/>
                </a:solidFill>
                <a:effectLst/>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Udbudsbekendtgørelse</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Udbudsbetingelser (nærværende dokument)</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Det fælles europæiske udbudsdokument (ESPD)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(skal udfyldes af ansøger)</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1 – Rammeaftale</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1A – </a:t>
            </a:r>
            <a:r>
              <a:rPr lang="da-DK" sz="1100" dirty="0">
                <a:solidFill>
                  <a:schemeClr val="tx1"/>
                </a:solidFill>
                <a:latin typeface="Calibri" panose="020F0502020204030204" pitchFamily="34" charset="0"/>
                <a:ea typeface="Times New Roman" panose="02020603050405020304" pitchFamily="18" charset="0"/>
                <a:cs typeface="Calibri" panose="020F0502020204030204" pitchFamily="34" charset="0"/>
              </a:rPr>
              <a:t>L</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ærlingeklausul (</a:t>
            </a:r>
            <a:r>
              <a:rPr lang="da-DK" sz="1100" dirty="0">
                <a:solidFill>
                  <a:schemeClr val="tx1"/>
                </a:solidFill>
                <a:latin typeface="Calibri" panose="020F0502020204030204" pitchFamily="34" charset="0"/>
                <a:ea typeface="Times New Roman" panose="02020603050405020304" pitchFamily="18" charset="0"/>
                <a:cs typeface="Calibri" panose="020F0502020204030204" pitchFamily="34" charset="0"/>
              </a:rPr>
              <a:t>D</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ELAFTALE 1)</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1B – Leverandørens overholdelse af aftalens lærlingeklausul (DELAFTALE 1)</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2 – Standardbetingelser – AB Service</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3 – Information til eksterne samarbejdspartnere om sikkert og </a:t>
            </a:r>
            <a:r>
              <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sundt arbejde </a:t>
            </a:r>
            <a:r>
              <a:rPr lang="da-DK" sz="1100" b="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Vær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opmærksom på krav om vaccine og sikkerhedsudstyr</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4 – Kravspecifikation </a:t>
            </a:r>
            <a:r>
              <a:rPr lang="da-DK" sz="110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og løsningsbeskrivelse</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4A – Miljøstyrelsens tekniske anvisning for prøvetagning på renseanlæg</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4B – Tekniske krav til delaftale 1 Spildevand og slam</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4C – Tekniske krav til delaftale 2 Aske og kedelvand</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4D – Tekniske delaftale 3 Røggas</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4E – Adresseoversigt</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5A – Tilbudsliste for delaftale 1 Spildevand og slam: Pris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(Skal udfyldes af tilbudsgiver)</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5B – Tilbudsliste for delaftale 2 Aske og kedelvand: Pris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(Skal udfyldes af tilbudsgiver)</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5C – Tilbudsliste for delaftale 3 Røggas: Pris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(Skal udfyldes af tilbudsgiver)</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6 – Skabelon for fremsendelse af spørgsmål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(udfyldes, hvis relevant)</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7 – Skabelon for konsortieerklæring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(udfyldes af ansøger, hvis relevant)</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8 – Skabelon for støtteerklæring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(udfyldes af ansøger, hvis relevant)</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9 – Skabelon for underleverandørerklæring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(udfyldes af ansøger, hvis relevant)</a:t>
            </a: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da-DK" sz="11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Bilag 10 – Tro- og loveerklæring vedr. forbindelser til Rusland </a:t>
            </a:r>
            <a:r>
              <a:rPr lang="da-DK" sz="1100" b="1"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(skal udfyldes af ansøger)</a:t>
            </a:r>
            <a:br>
              <a:rPr lang="da-DK" sz="1100" dirty="0">
                <a:effectLst/>
                <a:latin typeface="Calibri" panose="020F0502020204030204" pitchFamily="34" charset="0"/>
                <a:ea typeface="Times New Roman" panose="02020603050405020304" pitchFamily="18" charset="0"/>
                <a:cs typeface="Times New Roman" panose="02020603050405020304" pitchFamily="18" charset="0"/>
              </a:rPr>
            </a:br>
            <a:br>
              <a:rPr lang="da-DK"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endParaRPr lang="da-DK" dirty="0">
              <a:solidFill>
                <a:schemeClr val="tx1"/>
              </a:solidFill>
            </a:endParaRPr>
          </a:p>
        </p:txBody>
      </p:sp>
    </p:spTree>
    <p:extLst>
      <p:ext uri="{BB962C8B-B14F-4D97-AF65-F5344CB8AC3E}">
        <p14:creationId xmlns:p14="http://schemas.microsoft.com/office/powerpoint/2010/main" val="275224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4F3018FA-77B2-4F40-BDFD-112BA77D5B36}"/>
              </a:ext>
            </a:extLst>
          </p:cNvPr>
          <p:cNvSpPr>
            <a:spLocks noGrp="1"/>
          </p:cNvSpPr>
          <p:nvPr>
            <p:ph sz="half" idx="2"/>
          </p:nvPr>
        </p:nvSpPr>
        <p:spPr>
          <a:xfrm>
            <a:off x="522000" y="1850652"/>
            <a:ext cx="5319412" cy="1989950"/>
          </a:xfrm>
        </p:spPr>
        <p:txBody>
          <a:bodyPr>
            <a:normAutofit/>
          </a:bodyPr>
          <a:lstStyle/>
          <a:p>
            <a:pPr marL="0" indent="0">
              <a:buNone/>
            </a:pPr>
            <a:r>
              <a:rPr lang="da-DK" b="1" dirty="0"/>
              <a:t>		Kravspecifikation</a:t>
            </a:r>
          </a:p>
          <a:p>
            <a:pPr marL="0" indent="0">
              <a:buNone/>
            </a:pPr>
            <a:r>
              <a:rPr lang="da-DK" b="1" dirty="0"/>
              <a:t>Opdeling i krav (K) og mindstekrav (MK) – </a:t>
            </a:r>
            <a:r>
              <a:rPr lang="da-DK" b="1"/>
              <a:t>hvad betyder det?</a:t>
            </a:r>
            <a:endParaRPr lang="da-DK" b="1" dirty="0"/>
          </a:p>
          <a:p>
            <a:pPr marL="0" indent="0">
              <a:buNone/>
            </a:pPr>
            <a:endParaRPr lang="da-DK" b="1" dirty="0"/>
          </a:p>
          <a:p>
            <a:pPr marL="0" indent="0">
              <a:buNone/>
            </a:pPr>
            <a:endParaRPr lang="da-DK" b="1" dirty="0"/>
          </a:p>
        </p:txBody>
      </p:sp>
      <p:pic>
        <p:nvPicPr>
          <p:cNvPr id="9" name="Pladsholder til indhold 8" descr="Et billede, der indeholder tekst&#10;&#10;Automatisk genereret beskrivelse">
            <a:extLst>
              <a:ext uri="{FF2B5EF4-FFF2-40B4-BE49-F238E27FC236}">
                <a16:creationId xmlns:a16="http://schemas.microsoft.com/office/drawing/2014/main" id="{C912B572-37B1-438B-9BDE-5EEE55019950}"/>
              </a:ext>
            </a:extLst>
          </p:cNvPr>
          <p:cNvPicPr>
            <a:picLocks noGrp="1" noChangeAspect="1"/>
          </p:cNvPicPr>
          <p:nvPr>
            <p:ph sz="quarter" idx="4"/>
          </p:nvPr>
        </p:nvPicPr>
        <p:blipFill>
          <a:blip r:embed="rId2"/>
          <a:stretch>
            <a:fillRect/>
          </a:stretch>
        </p:blipFill>
        <p:spPr>
          <a:xfrm>
            <a:off x="6356652" y="1850652"/>
            <a:ext cx="5319412" cy="3085258"/>
          </a:xfrm>
          <a:noFill/>
        </p:spPr>
      </p:pic>
      <p:sp>
        <p:nvSpPr>
          <p:cNvPr id="2" name="Titel 1">
            <a:extLst>
              <a:ext uri="{FF2B5EF4-FFF2-40B4-BE49-F238E27FC236}">
                <a16:creationId xmlns:a16="http://schemas.microsoft.com/office/drawing/2014/main" id="{6BC5B39A-7646-4EDC-A645-681D0B7812BC}"/>
              </a:ext>
            </a:extLst>
          </p:cNvPr>
          <p:cNvSpPr>
            <a:spLocks noGrp="1"/>
          </p:cNvSpPr>
          <p:nvPr>
            <p:ph type="title"/>
          </p:nvPr>
        </p:nvSpPr>
        <p:spPr>
          <a:xfrm>
            <a:off x="521256" y="548007"/>
            <a:ext cx="5320156" cy="1268210"/>
          </a:xfrm>
        </p:spPr>
        <p:txBody>
          <a:bodyPr anchor="t">
            <a:noAutofit/>
          </a:bodyPr>
          <a:lstStyle/>
          <a:p>
            <a:r>
              <a:rPr lang="da-DK" dirty="0">
                <a:effectLst/>
              </a:rPr>
              <a:t>3. </a:t>
            </a:r>
            <a:r>
              <a:rPr lang="da-DK" dirty="0"/>
              <a:t>I</a:t>
            </a:r>
            <a:r>
              <a:rPr lang="da-DK" dirty="0">
                <a:effectLst/>
              </a:rPr>
              <a:t>ntroduktion til udbuddet</a:t>
            </a:r>
            <a:br>
              <a:rPr lang="da-DK" dirty="0">
                <a:effectLst/>
              </a:rPr>
            </a:br>
            <a:endParaRPr lang="da-DK" dirty="0"/>
          </a:p>
        </p:txBody>
      </p:sp>
    </p:spTree>
    <p:extLst>
      <p:ext uri="{BB962C8B-B14F-4D97-AF65-F5344CB8AC3E}">
        <p14:creationId xmlns:p14="http://schemas.microsoft.com/office/powerpoint/2010/main" val="2074148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a:extLst>
              <a:ext uri="{FF2B5EF4-FFF2-40B4-BE49-F238E27FC236}">
                <a16:creationId xmlns:a16="http://schemas.microsoft.com/office/drawing/2014/main" id="{2F8EC673-099C-9985-DB72-F26E1ACA672F}"/>
              </a:ext>
            </a:extLst>
          </p:cNvPr>
          <p:cNvSpPr>
            <a:spLocks noGrp="1"/>
          </p:cNvSpPr>
          <p:nvPr>
            <p:ph sz="quarter" idx="4"/>
          </p:nvPr>
        </p:nvSpPr>
        <p:spPr>
          <a:xfrm>
            <a:off x="6356652" y="836613"/>
            <a:ext cx="5319412" cy="5113337"/>
          </a:xfrm>
        </p:spPr>
        <p:txBody>
          <a:bodyPr>
            <a:normAutofit fontScale="92500" lnSpcReduction="20000"/>
          </a:bodyPr>
          <a:lstStyle/>
          <a:p>
            <a:pPr marL="342900" indent="-342900">
              <a:lnSpc>
                <a:spcPct val="90000"/>
              </a:lnSpc>
              <a:buFont typeface="+mj-lt"/>
              <a:buAutoNum type="arabicPeriod"/>
            </a:pPr>
            <a:r>
              <a:rPr lang="da-DK" sz="1700" dirty="0"/>
              <a:t>Hvordan laver markedet egenkontrol ift. at sikre korrekte analyseresultater?</a:t>
            </a:r>
          </a:p>
          <a:p>
            <a:pPr marL="342900" indent="-342900">
              <a:lnSpc>
                <a:spcPct val="90000"/>
              </a:lnSpc>
              <a:buFont typeface="+mj-lt"/>
              <a:buAutoNum type="arabicPeriod"/>
            </a:pPr>
            <a:r>
              <a:rPr lang="da-DK" sz="1700" dirty="0"/>
              <a:t>Hvordan sikrer markedet, at tidsfristerne for levering af korrekte analyseresultater overholdes, herunder hvordan håndteres apparatnedbrud? </a:t>
            </a:r>
          </a:p>
          <a:p>
            <a:pPr marL="342900" indent="-342900">
              <a:lnSpc>
                <a:spcPct val="90000"/>
              </a:lnSpc>
              <a:buFont typeface="+mj-lt"/>
              <a:buAutoNum type="arabicPeriod"/>
            </a:pPr>
            <a:r>
              <a:rPr lang="da-DK" sz="1700" dirty="0"/>
              <a:t>Vil en bodsbestemmelse gøre en forskel ift. hvordan markedet prioriterer at få løst opgaverne indenfor tidsfristerne?</a:t>
            </a:r>
          </a:p>
          <a:p>
            <a:pPr marL="342900" indent="-342900">
              <a:lnSpc>
                <a:spcPct val="90000"/>
              </a:lnSpc>
              <a:buFont typeface="+mj-lt"/>
              <a:buAutoNum type="arabicPeriod"/>
            </a:pPr>
            <a:r>
              <a:rPr lang="da-DK" sz="1700" dirty="0"/>
              <a:t>Hvad er markedets system for prøvemærkning og prøveregistrering (analyserekvisitioner)?</a:t>
            </a:r>
          </a:p>
          <a:p>
            <a:pPr marL="342900" indent="-342900">
              <a:lnSpc>
                <a:spcPct val="90000"/>
              </a:lnSpc>
              <a:buFont typeface="+mj-lt"/>
              <a:buAutoNum type="arabicPeriod"/>
            </a:pPr>
            <a:r>
              <a:rPr lang="da-DK" sz="1700" dirty="0"/>
              <a:t>Der stilles krav om, at leverandøren har et online system, hvor BIOFOS kan se foreløbige analyseresultater – hvilket slags system stiller markedet til rådighed?</a:t>
            </a:r>
          </a:p>
          <a:p>
            <a:pPr marL="342900" indent="-342900">
              <a:lnSpc>
                <a:spcPct val="90000"/>
              </a:lnSpc>
              <a:buFont typeface="+mj-lt"/>
              <a:buAutoNum type="arabicPeriod"/>
            </a:pPr>
            <a:r>
              <a:rPr lang="da-DK" sz="1700" dirty="0"/>
              <a:t>Der stilles krav vedr. kundeservice - hvilken form for kundeservice stiller markedet til rådighed? BIOFOS har sat et krav til åbningstider (kl.7-16) Kan markedet levere dette?</a:t>
            </a:r>
          </a:p>
          <a:p>
            <a:pPr marL="342900" indent="-342900">
              <a:lnSpc>
                <a:spcPct val="90000"/>
              </a:lnSpc>
              <a:buFont typeface="+mj-lt"/>
              <a:buAutoNum type="arabicPeriod"/>
            </a:pPr>
            <a:r>
              <a:rPr lang="da-DK" sz="1700" dirty="0"/>
              <a:t>Kan markedet stille et QAL 3-program (røggas) til rådighed?</a:t>
            </a:r>
          </a:p>
          <a:p>
            <a:pPr marL="342900" indent="-342900">
              <a:lnSpc>
                <a:spcPct val="90000"/>
              </a:lnSpc>
              <a:buFont typeface="+mj-lt"/>
              <a:buAutoNum type="arabicPeriod"/>
            </a:pPr>
            <a:r>
              <a:rPr lang="da-DK" sz="1700" dirty="0"/>
              <a:t>Levering af testgasser til QAL 3-måling?</a:t>
            </a:r>
          </a:p>
          <a:p>
            <a:pPr marL="342900" indent="-342900">
              <a:lnSpc>
                <a:spcPct val="90000"/>
              </a:lnSpc>
              <a:buFont typeface="+mj-lt"/>
              <a:buAutoNum type="arabicPeriod"/>
            </a:pPr>
            <a:r>
              <a:rPr lang="da-DK" sz="1700" dirty="0"/>
              <a:t>Kan markedet overholde sprogkravet – alt kommunikation på dansk?</a:t>
            </a:r>
          </a:p>
          <a:p>
            <a:pPr marL="342900" indent="-342900">
              <a:lnSpc>
                <a:spcPct val="90000"/>
              </a:lnSpc>
              <a:buFont typeface="+mj-lt"/>
              <a:buAutoNum type="arabicPeriod"/>
            </a:pPr>
            <a:r>
              <a:rPr lang="da-DK" sz="1700" dirty="0"/>
              <a:t>Hvor længe opbevarer markedet analyseresultater?</a:t>
            </a:r>
          </a:p>
          <a:p>
            <a:pPr marL="342900" indent="-342900">
              <a:lnSpc>
                <a:spcPct val="90000"/>
              </a:lnSpc>
              <a:buFont typeface="+mj-lt"/>
              <a:buAutoNum type="arabicPeriod"/>
            </a:pPr>
            <a:r>
              <a:rPr lang="da-DK" sz="1700" dirty="0"/>
              <a:t>Der kommer flere krav fra Miljøstyrelsen, når </a:t>
            </a:r>
            <a:r>
              <a:rPr lang="da-DK" sz="1700" dirty="0" err="1"/>
              <a:t>byspildevandsdirektivet</a:t>
            </a:r>
            <a:r>
              <a:rPr lang="da-DK" sz="1700" dirty="0"/>
              <a:t> implementeres i DK – er markedet klar på, at BIOFOS skal have lavet endnu flere prøver?</a:t>
            </a:r>
          </a:p>
          <a:p>
            <a:pPr>
              <a:lnSpc>
                <a:spcPct val="90000"/>
              </a:lnSpc>
            </a:pPr>
            <a:endParaRPr lang="da-DK" sz="1700" dirty="0"/>
          </a:p>
        </p:txBody>
      </p:sp>
      <p:sp>
        <p:nvSpPr>
          <p:cNvPr id="2" name="Titel 1">
            <a:extLst>
              <a:ext uri="{FF2B5EF4-FFF2-40B4-BE49-F238E27FC236}">
                <a16:creationId xmlns:a16="http://schemas.microsoft.com/office/drawing/2014/main" id="{4165E0E3-3711-4A8D-8676-43D0E48B4454}"/>
              </a:ext>
            </a:extLst>
          </p:cNvPr>
          <p:cNvSpPr>
            <a:spLocks noGrp="1"/>
          </p:cNvSpPr>
          <p:nvPr>
            <p:ph type="title"/>
          </p:nvPr>
        </p:nvSpPr>
        <p:spPr>
          <a:xfrm>
            <a:off x="522000" y="414000"/>
            <a:ext cx="5321588" cy="1185090"/>
          </a:xfrm>
        </p:spPr>
        <p:txBody>
          <a:bodyPr anchor="t">
            <a:normAutofit/>
          </a:bodyPr>
          <a:lstStyle/>
          <a:p>
            <a:r>
              <a:rPr lang="da-DK">
                <a:effectLst/>
              </a:rPr>
              <a:t>4. Drøftelse af spørgsmål</a:t>
            </a:r>
            <a:endParaRPr lang="da-DK" dirty="0"/>
          </a:p>
        </p:txBody>
      </p:sp>
      <p:pic>
        <p:nvPicPr>
          <p:cNvPr id="7" name="Pladsholder til billede 6">
            <a:extLst>
              <a:ext uri="{FF2B5EF4-FFF2-40B4-BE49-F238E27FC236}">
                <a16:creationId xmlns:a16="http://schemas.microsoft.com/office/drawing/2014/main" id="{9BA0811C-CADE-4C75-9371-214935E1ABDA}"/>
              </a:ext>
            </a:extLst>
          </p:cNvPr>
          <p:cNvPicPr>
            <a:picLocks noGrp="1" noChangeAspect="1"/>
          </p:cNvPicPr>
          <p:nvPr>
            <p:ph sz="half" idx="2"/>
          </p:nvPr>
        </p:nvPicPr>
        <p:blipFill>
          <a:blip r:embed="rId2"/>
          <a:stretch>
            <a:fillRect/>
          </a:stretch>
        </p:blipFill>
        <p:spPr>
          <a:xfrm>
            <a:off x="1466731" y="2520000"/>
            <a:ext cx="3429950" cy="3429950"/>
          </a:xfrm>
          <a:noFill/>
        </p:spPr>
      </p:pic>
    </p:spTree>
    <p:extLst>
      <p:ext uri="{BB962C8B-B14F-4D97-AF65-F5344CB8AC3E}">
        <p14:creationId xmlns:p14="http://schemas.microsoft.com/office/powerpoint/2010/main" val="1842292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5E0E3-3711-4A8D-8676-43D0E48B4454}"/>
              </a:ext>
            </a:extLst>
          </p:cNvPr>
          <p:cNvSpPr>
            <a:spLocks noGrp="1"/>
          </p:cNvSpPr>
          <p:nvPr>
            <p:ph type="title"/>
          </p:nvPr>
        </p:nvSpPr>
        <p:spPr/>
        <p:txBody>
          <a:bodyPr/>
          <a:lstStyle/>
          <a:p>
            <a:r>
              <a:rPr lang="da-DK" dirty="0">
                <a:effectLst/>
                <a:latin typeface="Calibri" panose="020F0502020204030204" pitchFamily="34" charset="0"/>
                <a:ea typeface="Times New Roman" panose="02020603050405020304" pitchFamily="18" charset="0"/>
              </a:rPr>
              <a:t>4. Drøftelse af spørgsmål</a:t>
            </a:r>
            <a:endParaRPr lang="da-DK" dirty="0"/>
          </a:p>
        </p:txBody>
      </p:sp>
      <p:pic>
        <p:nvPicPr>
          <p:cNvPr id="7" name="Pladsholder til billede 6">
            <a:extLst>
              <a:ext uri="{FF2B5EF4-FFF2-40B4-BE49-F238E27FC236}">
                <a16:creationId xmlns:a16="http://schemas.microsoft.com/office/drawing/2014/main" id="{9BA0811C-CADE-4C75-9371-214935E1ABDA}"/>
              </a:ext>
            </a:extLst>
          </p:cNvPr>
          <p:cNvPicPr>
            <a:picLocks noGrp="1" noChangeAspect="1"/>
          </p:cNvPicPr>
          <p:nvPr>
            <p:ph type="pic" idx="10"/>
          </p:nvPr>
        </p:nvPicPr>
        <p:blipFill>
          <a:blip r:embed="rId2"/>
          <a:srcRect l="2799" r="2799"/>
          <a:stretch>
            <a:fillRect/>
          </a:stretch>
        </p:blipFill>
        <p:spPr/>
      </p:pic>
      <p:sp>
        <p:nvSpPr>
          <p:cNvPr id="5" name="Pladsholder til indhold 4">
            <a:extLst>
              <a:ext uri="{FF2B5EF4-FFF2-40B4-BE49-F238E27FC236}">
                <a16:creationId xmlns:a16="http://schemas.microsoft.com/office/drawing/2014/main" id="{2F8EC673-099C-9985-DB72-F26E1ACA672F}"/>
              </a:ext>
            </a:extLst>
          </p:cNvPr>
          <p:cNvSpPr>
            <a:spLocks noGrp="1"/>
          </p:cNvSpPr>
          <p:nvPr>
            <p:ph sz="half" idx="2"/>
          </p:nvPr>
        </p:nvSpPr>
        <p:spPr/>
        <p:txBody>
          <a:bodyPr/>
          <a:lstStyle/>
          <a:p>
            <a:pPr marL="0" indent="0">
              <a:buNone/>
            </a:pPr>
            <a:r>
              <a:rPr lang="da-DK" dirty="0"/>
              <a:t>[Indsæt eventuelle spørgsmål modtaget fra markedet inden markedsdialogen]</a:t>
            </a:r>
          </a:p>
        </p:txBody>
      </p:sp>
    </p:spTree>
    <p:extLst>
      <p:ext uri="{BB962C8B-B14F-4D97-AF65-F5344CB8AC3E}">
        <p14:creationId xmlns:p14="http://schemas.microsoft.com/office/powerpoint/2010/main" val="2825056608"/>
      </p:ext>
    </p:extLst>
  </p:cSld>
  <p:clrMapOvr>
    <a:masterClrMapping/>
  </p:clrMapOvr>
</p:sld>
</file>

<file path=ppt/theme/theme1.xml><?xml version="1.0" encoding="utf-8"?>
<a:theme xmlns:a="http://schemas.openxmlformats.org/drawingml/2006/main" name="TEKSTSLIDES">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DB348965-A330-7A4F-967E-10E79CE46B83}"/>
    </a:ext>
  </a:extLst>
</a:theme>
</file>

<file path=ppt/theme/theme2.xml><?xml version="1.0" encoding="utf-8"?>
<a:theme xmlns:a="http://schemas.openxmlformats.org/drawingml/2006/main" name="FIGURSLIDES">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79E07ECD-0409-8C4E-9FFD-B28915B99FCD}"/>
    </a:ext>
  </a:extLst>
</a:theme>
</file>

<file path=ppt/theme/theme3.xml><?xml version="1.0" encoding="utf-8"?>
<a:theme xmlns:a="http://schemas.openxmlformats.org/drawingml/2006/main" name="BOKSE">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E011FA73-8462-8246-96C6-1B03CC78025A}"/>
    </a:ext>
  </a:extLst>
</a:theme>
</file>

<file path=ppt/theme/theme4.xml><?xml version="1.0" encoding="utf-8"?>
<a:theme xmlns:a="http://schemas.openxmlformats.org/drawingml/2006/main" name="BILLEDSLIDES">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0C495061-8C96-6642-902E-C55BFADA78EF}"/>
    </a:ext>
  </a:extLst>
</a:theme>
</file>

<file path=ppt/theme/theme5.xml><?xml version="1.0" encoding="utf-8"?>
<a:theme xmlns:a="http://schemas.openxmlformats.org/drawingml/2006/main" name="AFSLUTNING">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7A3CD0FB-A6BA-1043-A1B5-6D6B501EAE38}"/>
    </a:ext>
  </a:extLst>
</a:theme>
</file>

<file path=ppt/theme/theme6.xml><?xml version="1.0" encoding="utf-8"?>
<a:theme xmlns:a="http://schemas.openxmlformats.org/drawingml/2006/main" name="GUIDES">
  <a:themeElements>
    <a:clrScheme name="Custom 24">
      <a:dk1>
        <a:srgbClr val="000000"/>
      </a:dk1>
      <a:lt1>
        <a:srgbClr val="FFFFFF"/>
      </a:lt1>
      <a:dk2>
        <a:srgbClr val="44546A"/>
      </a:dk2>
      <a:lt2>
        <a:srgbClr val="E7E6E6"/>
      </a:lt2>
      <a:accent1>
        <a:srgbClr val="194366"/>
      </a:accent1>
      <a:accent2>
        <a:srgbClr val="1D658C"/>
      </a:accent2>
      <a:accent3>
        <a:srgbClr val="1C7EAE"/>
      </a:accent3>
      <a:accent4>
        <a:srgbClr val="1195AE"/>
      </a:accent4>
      <a:accent5>
        <a:srgbClr val="39AA47"/>
      </a:accent5>
      <a:accent6>
        <a:srgbClr val="0C5C3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FOS PPT TEMPLATE 25.01.23" id="{0FDF5C80-0ECD-CE48-BC1A-58EEDF154356}" vid="{9BD9CB25-3EE2-5840-BBFE-F3B404882A11}"/>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BIOFOS PP skabelon</Template>
  <TotalTime>1254</TotalTime>
  <Words>908</Words>
  <Application>Microsoft Office PowerPoint</Application>
  <PresentationFormat>Widescreen</PresentationFormat>
  <Paragraphs>85</Paragraphs>
  <Slides>13</Slides>
  <Notes>2</Notes>
  <HiddenSlides>0</HiddenSlides>
  <MMClips>0</MMClips>
  <ScaleCrop>false</ScaleCrop>
  <HeadingPairs>
    <vt:vector size="6" baseType="variant">
      <vt:variant>
        <vt:lpstr>Benyttede skrifttyper</vt:lpstr>
      </vt:variant>
      <vt:variant>
        <vt:i4>4</vt:i4>
      </vt:variant>
      <vt:variant>
        <vt:lpstr>Tema</vt:lpstr>
      </vt:variant>
      <vt:variant>
        <vt:i4>6</vt:i4>
      </vt:variant>
      <vt:variant>
        <vt:lpstr>Slidetitler</vt:lpstr>
      </vt:variant>
      <vt:variant>
        <vt:i4>13</vt:i4>
      </vt:variant>
    </vt:vector>
  </HeadingPairs>
  <TitlesOfParts>
    <vt:vector size="23" baseType="lpstr">
      <vt:lpstr>Aptos</vt:lpstr>
      <vt:lpstr>Arial</vt:lpstr>
      <vt:lpstr>Calibri</vt:lpstr>
      <vt:lpstr>Calibri Light</vt:lpstr>
      <vt:lpstr>TEKSTSLIDES</vt:lpstr>
      <vt:lpstr>FIGURSLIDES</vt:lpstr>
      <vt:lpstr>BOKSE</vt:lpstr>
      <vt:lpstr>BILLEDSLIDES</vt:lpstr>
      <vt:lpstr>AFSLUTNING</vt:lpstr>
      <vt:lpstr>GUIDES</vt:lpstr>
      <vt:lpstr>Markedsdialog hos BIOFOS vedr. analyseopgaver spildevand, slam, aske, kedelvand og røggas  </vt:lpstr>
      <vt:lpstr>Agenda</vt:lpstr>
      <vt:lpstr>1. Velkomst og kort præsentation af deltagere</vt:lpstr>
      <vt:lpstr>2. Om BIOFOS</vt:lpstr>
      <vt:lpstr>3. Introduktion til udbuddet </vt:lpstr>
      <vt:lpstr>3. Introduktion til udbuddet  - Udbudsbekendtgørelse - Udbudsbetingelser (nærværende dokument) - Det fælles europæiske udbudsdokument (ESPD) (skal udfyldes af ansøger) - Bilag 1 – Rammeaftale - Bilag 1A – Lærlingeklausul (DELAFTALE 1) - Bilag 1B – Leverandørens overholdelse af aftalens lærlingeklausul (DELAFTALE 1) - Bilag 2 – Standardbetingelser – AB Service - Bilag 3 – Information til eksterne samarbejdspartnere om sikkert og sundt arbejde Vær opmærksom på krav om vaccine og sikkerhedsudstyr - Bilag 4 – Kravspecifikation og løsningsbeskrivelse - Bilag 4A – Miljøstyrelsens tekniske anvisning for prøvetagning på renseanlæg - Bilag 4B – Tekniske krav til delaftale 1 Spildevand og slam - Bilag 4C – Tekniske krav til delaftale 2 Aske og kedelvand - Bilag 4D – Tekniske delaftale 3 Røggas - Bilag 4E – Adresseoversigt - Bilag 5A – Tilbudsliste for delaftale 1 Spildevand og slam: Pris (Skal udfyldes af tilbudsgiver) - Bilag 5B – Tilbudsliste for delaftale 2 Aske og kedelvand: Pris (Skal udfyldes af tilbudsgiver) - Bilag 5C – Tilbudsliste for delaftale 3 Røggas: Pris (Skal udfyldes af tilbudsgiver) - Bilag 6 – Skabelon for fremsendelse af spørgsmål (udfyldes, hvis relevant) - Bilag 7 – Skabelon for konsortieerklæring (udfyldes af ansøger, hvis relevant) - Bilag 8 – Skabelon for støtteerklæring (udfyldes af ansøger, hvis relevant) - Bilag 9 – Skabelon for underleverandørerklæring (udfyldes af ansøger, hvis relevant) - Bilag 10 – Tro- og loveerklæring vedr. forbindelser til Rusland (skal udfyldes af ansøger)  </vt:lpstr>
      <vt:lpstr>3. Introduktion til udbuddet </vt:lpstr>
      <vt:lpstr>4. Drøftelse af spørgsmål</vt:lpstr>
      <vt:lpstr>4. Drøftelse af spørgsmål</vt:lpstr>
      <vt:lpstr>5. Konditionsmæssighed </vt:lpstr>
      <vt:lpstr>6. Det videre forløb </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Markedsdialog hos BIOFOS vedr. [Indsæt overordnet emne, f.eks. Udbud af kemikalier]</dc:title>
  <dc:creator>Teje Lindgren Jensen</dc:creator>
  <cp:lastModifiedBy>Camilla Gehring Krogh</cp:lastModifiedBy>
  <cp:revision>31</cp:revision>
  <cp:lastPrinted>2020-05-25T06:39:15Z</cp:lastPrinted>
  <dcterms:created xsi:type="dcterms:W3CDTF">2023-02-01T13:57:05Z</dcterms:created>
  <dcterms:modified xsi:type="dcterms:W3CDTF">2024-06-14T08:36:37Z</dcterms:modified>
</cp:coreProperties>
</file>