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95" r:id="rId2"/>
    <p:sldMasterId id="2147483708" r:id="rId3"/>
    <p:sldMasterId id="2147483712" r:id="rId4"/>
    <p:sldMasterId id="2147483740" r:id="rId5"/>
    <p:sldMasterId id="2147483725" r:id="rId6"/>
  </p:sldMasterIdLst>
  <p:notesMasterIdLst>
    <p:notesMasterId r:id="rId26"/>
  </p:notesMasterIdLst>
  <p:sldIdLst>
    <p:sldId id="256" r:id="rId7"/>
    <p:sldId id="258" r:id="rId8"/>
    <p:sldId id="483" r:id="rId9"/>
    <p:sldId id="584" r:id="rId10"/>
    <p:sldId id="437" r:id="rId11"/>
    <p:sldId id="582" r:id="rId12"/>
    <p:sldId id="588" r:id="rId13"/>
    <p:sldId id="592" r:id="rId14"/>
    <p:sldId id="593" r:id="rId15"/>
    <p:sldId id="594" r:id="rId16"/>
    <p:sldId id="595" r:id="rId17"/>
    <p:sldId id="596" r:id="rId18"/>
    <p:sldId id="597" r:id="rId19"/>
    <p:sldId id="598" r:id="rId20"/>
    <p:sldId id="599" r:id="rId21"/>
    <p:sldId id="591" r:id="rId22"/>
    <p:sldId id="589" r:id="rId23"/>
    <p:sldId id="578" r:id="rId24"/>
    <p:sldId id="579" r:id="rId2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LIDEDÆK" id="{8CD3D892-239E-1B46-BB86-7FA7F2ECC50E}">
          <p14:sldIdLst>
            <p14:sldId id="256"/>
            <p14:sldId id="258"/>
            <p14:sldId id="483"/>
            <p14:sldId id="584"/>
            <p14:sldId id="437"/>
            <p14:sldId id="582"/>
            <p14:sldId id="588"/>
            <p14:sldId id="592"/>
            <p14:sldId id="593"/>
            <p14:sldId id="594"/>
            <p14:sldId id="595"/>
            <p14:sldId id="596"/>
            <p14:sldId id="597"/>
            <p14:sldId id="598"/>
            <p14:sldId id="599"/>
            <p14:sldId id="591"/>
            <p14:sldId id="589"/>
            <p14:sldId id="578"/>
            <p14:sldId id="5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ig Dalum" initials="SD" lastIdx="14" clrIdx="0">
    <p:extLst>
      <p:ext uri="{19B8F6BF-5375-455C-9EA6-DF929625EA0E}">
        <p15:presenceInfo xmlns:p15="http://schemas.microsoft.com/office/powerpoint/2012/main" userId="S::sd@biofos.dk::89bbfdab-0a17-416d-a9b0-a42df99412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46" autoAdjust="0"/>
    <p:restoredTop sz="94663"/>
  </p:normalViewPr>
  <p:slideViewPr>
    <p:cSldViewPr snapToGrid="0" snapToObjects="1">
      <p:cViewPr varScale="1">
        <p:scale>
          <a:sx n="111" d="100"/>
          <a:sy n="111" d="100"/>
        </p:scale>
        <p:origin x="8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4E1F0-441A-43F2-A65F-13D61F79775D}" type="datetimeFigureOut">
              <a:rPr lang="da-DK" smtClean="0"/>
              <a:t>10-07-2025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64A82-927E-47EA-91E7-C83D70BF841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3969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220B8-BF08-4163-B703-D94AAF0A8D01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285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220B8-BF08-4163-B703-D94AAF0A8D01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2829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Det femte bassin er på Renseanlæg Avedøre.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220B8-BF08-4163-B703-D94AAF0A8D01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8089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2FB2C03-D2B2-5447-8E3F-D85788EF98EE}"/>
              </a:ext>
            </a:extLst>
          </p:cNvPr>
          <p:cNvSpPr/>
          <p:nvPr userDrawn="1"/>
        </p:nvSpPr>
        <p:spPr>
          <a:xfrm>
            <a:off x="0" y="0"/>
            <a:ext cx="12192000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E27FCB-0EB4-BF4C-BB84-B93207BA7A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Klik for at tilføje en titel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45FE0-16A8-7748-93E9-46330668E83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693FDDC5-731A-024B-B7BF-AC61F0D2CD07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noProof="0" smtClean="0">
                <a:solidFill>
                  <a:schemeClr val="bg1"/>
                </a:solidFill>
              </a:rPr>
              <a:pPr/>
              <a:t>‹nr.›</a:t>
            </a:fld>
            <a:endParaRPr lang="da-DK" sz="1200" noProof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D2D756-3FEA-6D4B-AD64-0A37F46AED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55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OTO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414E38-BC9B-A94B-A92F-16820AF4DBF6}"/>
              </a:ext>
            </a:extLst>
          </p:cNvPr>
          <p:cNvSpPr/>
          <p:nvPr userDrawn="1"/>
        </p:nvSpPr>
        <p:spPr>
          <a:xfrm>
            <a:off x="-22889" y="2"/>
            <a:ext cx="6047452" cy="1655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73459F-E99C-244B-BE96-B74F996FBD52}"/>
              </a:ext>
            </a:extLst>
          </p:cNvPr>
          <p:cNvSpPr/>
          <p:nvPr userDrawn="1"/>
        </p:nvSpPr>
        <p:spPr>
          <a:xfrm>
            <a:off x="6167438" y="0"/>
            <a:ext cx="6024561" cy="1655999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FAC297-9E71-D842-9292-7D8A9293DC53}"/>
              </a:ext>
            </a:extLst>
          </p:cNvPr>
          <p:cNvSpPr/>
          <p:nvPr userDrawn="1"/>
        </p:nvSpPr>
        <p:spPr>
          <a:xfrm>
            <a:off x="-16065" y="1795505"/>
            <a:ext cx="6040628" cy="45862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9550F4-359C-0944-925B-7934CA28C3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2492374"/>
            <a:ext cx="5508625" cy="3457576"/>
          </a:xfrm>
        </p:spPr>
        <p:txBody>
          <a:bodyPr anchor="t" anchorCtr="0">
            <a:noAutofit/>
          </a:bodyPr>
          <a:lstStyle>
            <a:lvl1pPr algn="l">
              <a:defRPr sz="48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da-DK" noProof="0" dirty="0"/>
              <a:t>Klik for at tilføje en titel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E2DE3F2-DE69-D74E-9BF6-B03B95C23397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166800" y="1799703"/>
            <a:ext cx="6025200" cy="45820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noProof="0" dirty="0"/>
              <a:t>Klik for at tilføje billede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8E6FA34-881F-444A-957A-D1A8683DF7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5476" y="429130"/>
            <a:ext cx="1829481" cy="50513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62573B95-19E6-CB45-A7A1-E4D844C03D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591582"/>
            <a:ext cx="5502563" cy="924180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 err="1"/>
              <a:t>Klik</a:t>
            </a:r>
            <a:r>
              <a:rPr lang="en-GB" noProof="0" dirty="0"/>
              <a:t> for at </a:t>
            </a:r>
            <a:r>
              <a:rPr lang="da-DK" noProof="0" dirty="0"/>
              <a:t>tilføje en</a:t>
            </a:r>
            <a:r>
              <a:rPr lang="en-GB" noProof="0" dirty="0"/>
              <a:t> </a:t>
            </a:r>
            <a:r>
              <a:rPr lang="en-GB" noProof="0" dirty="0" err="1"/>
              <a:t>tekst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219505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414E38-BC9B-A94B-A92F-16820AF4DBF6}"/>
              </a:ext>
            </a:extLst>
          </p:cNvPr>
          <p:cNvSpPr/>
          <p:nvPr userDrawn="1"/>
        </p:nvSpPr>
        <p:spPr>
          <a:xfrm>
            <a:off x="-22889" y="2"/>
            <a:ext cx="6047452" cy="1655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73459F-E99C-244B-BE96-B74F996FBD52}"/>
              </a:ext>
            </a:extLst>
          </p:cNvPr>
          <p:cNvSpPr/>
          <p:nvPr userDrawn="1"/>
        </p:nvSpPr>
        <p:spPr>
          <a:xfrm>
            <a:off x="6167438" y="0"/>
            <a:ext cx="6024561" cy="1655999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FAC297-9E71-D842-9292-7D8A9293DC53}"/>
              </a:ext>
            </a:extLst>
          </p:cNvPr>
          <p:cNvSpPr/>
          <p:nvPr userDrawn="1"/>
        </p:nvSpPr>
        <p:spPr>
          <a:xfrm>
            <a:off x="-16066" y="1795505"/>
            <a:ext cx="12208065" cy="45862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162CF2F-D548-974B-AE51-53B2CAA1E5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5476" y="429130"/>
            <a:ext cx="1829481" cy="5051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9550F4-359C-0944-925B-7934CA28C3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2492374"/>
            <a:ext cx="11160125" cy="3457576"/>
          </a:xfrm>
        </p:spPr>
        <p:txBody>
          <a:bodyPr anchor="t" anchorCtr="0">
            <a:noAutofit/>
          </a:bodyPr>
          <a:lstStyle>
            <a:lvl1pPr algn="l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da-DK" noProof="0" dirty="0"/>
              <a:t>Klik for at tilføje en titel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9DAE19-DA94-A240-BEE7-C140315D35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591582"/>
            <a:ext cx="5502563" cy="924180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 err="1"/>
              <a:t>Klik</a:t>
            </a:r>
            <a:r>
              <a:rPr lang="en-GB" noProof="0" dirty="0"/>
              <a:t> for at </a:t>
            </a:r>
            <a:r>
              <a:rPr lang="da-DK" noProof="0" dirty="0"/>
              <a:t>tilføje en</a:t>
            </a:r>
            <a:r>
              <a:rPr lang="en-GB" noProof="0" dirty="0"/>
              <a:t> </a:t>
            </a:r>
            <a:r>
              <a:rPr lang="en-GB" noProof="0" dirty="0" err="1"/>
              <a:t>tekst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619952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414E38-BC9B-A94B-A92F-16820AF4DBF6}"/>
              </a:ext>
            </a:extLst>
          </p:cNvPr>
          <p:cNvSpPr/>
          <p:nvPr userDrawn="1"/>
        </p:nvSpPr>
        <p:spPr>
          <a:xfrm>
            <a:off x="-22889" y="2"/>
            <a:ext cx="6047452" cy="1655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73459F-E99C-244B-BE96-B74F996FBD52}"/>
              </a:ext>
            </a:extLst>
          </p:cNvPr>
          <p:cNvSpPr/>
          <p:nvPr userDrawn="1"/>
        </p:nvSpPr>
        <p:spPr>
          <a:xfrm>
            <a:off x="6167438" y="0"/>
            <a:ext cx="6024561" cy="1655999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FAC297-9E71-D842-9292-7D8A9293DC53}"/>
              </a:ext>
            </a:extLst>
          </p:cNvPr>
          <p:cNvSpPr/>
          <p:nvPr userDrawn="1"/>
        </p:nvSpPr>
        <p:spPr>
          <a:xfrm>
            <a:off x="-16066" y="1795505"/>
            <a:ext cx="12208065" cy="45862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9550F4-359C-0944-925B-7934CA28C3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2492374"/>
            <a:ext cx="11160125" cy="3457576"/>
          </a:xfrm>
        </p:spPr>
        <p:txBody>
          <a:bodyPr anchor="t" anchorCtr="0">
            <a:noAutofit/>
          </a:bodyPr>
          <a:lstStyle>
            <a:lvl1pPr algn="l">
              <a:defRPr sz="48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da-DK" noProof="0" dirty="0"/>
              <a:t>Klik for at tilføje en titel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8E6FA34-881F-444A-957A-D1A8683DF7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5476" y="429130"/>
            <a:ext cx="1829481" cy="50513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62573B95-19E6-CB45-A7A1-E4D844C03D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591582"/>
            <a:ext cx="5502563" cy="924180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 err="1"/>
              <a:t>Klik</a:t>
            </a:r>
            <a:r>
              <a:rPr lang="en-GB" noProof="0" dirty="0"/>
              <a:t> for at </a:t>
            </a:r>
            <a:r>
              <a:rPr lang="da-DK" noProof="0" dirty="0"/>
              <a:t>tilføje en</a:t>
            </a:r>
            <a:r>
              <a:rPr lang="en-GB" noProof="0" dirty="0"/>
              <a:t> </a:t>
            </a:r>
            <a:r>
              <a:rPr lang="en-GB" noProof="0" dirty="0" err="1"/>
              <a:t>tekst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474411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C4E211-0F1E-DF4A-AFE8-E657EF927CC3}"/>
              </a:ext>
            </a:extLst>
          </p:cNvPr>
          <p:cNvSpPr/>
          <p:nvPr userDrawn="1"/>
        </p:nvSpPr>
        <p:spPr>
          <a:xfrm>
            <a:off x="6175676" y="-8250"/>
            <a:ext cx="6024563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85158A-5BF4-A946-911E-FF8898F0DD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6652" y="836613"/>
            <a:ext cx="5319412" cy="51133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a-DK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33F539-EFA2-0D4A-84F2-557F3763D1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5321588" cy="11850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D0A6A2F-DBE4-A149-87BF-B99A85B7F13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2520000"/>
            <a:ext cx="5319412" cy="34299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94258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IGUR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0FD5B39-9513-CE44-9878-F9D3817B0E37}"/>
              </a:ext>
            </a:extLst>
          </p:cNvPr>
          <p:cNvSpPr/>
          <p:nvPr userDrawn="1"/>
        </p:nvSpPr>
        <p:spPr>
          <a:xfrm>
            <a:off x="6175675" y="0"/>
            <a:ext cx="6016325" cy="639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5321588" cy="1185090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5F870-3EF9-1B45-94CD-C1BCCF12BB0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2520000"/>
            <a:ext cx="5319412" cy="3429950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F55B3593-16A7-3D45-83D8-8728DE56BB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6652" y="836613"/>
            <a:ext cx="5319412" cy="51133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39305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+ STOR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6308F12-16F6-DF46-AC51-4169FE84256C}"/>
              </a:ext>
            </a:extLst>
          </p:cNvPr>
          <p:cNvSpPr/>
          <p:nvPr userDrawn="1"/>
        </p:nvSpPr>
        <p:spPr>
          <a:xfrm>
            <a:off x="1" y="0"/>
            <a:ext cx="12191999" cy="16646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9496BC1-88EE-B24C-A647-9AEB0907E118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71FBF2-BC04-0740-96D5-208B225C40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F2A8022-3AEE-0744-BE57-D1C5AF13ECA5}"/>
              </a:ext>
            </a:extLst>
          </p:cNvPr>
          <p:cNvSpPr/>
          <p:nvPr userDrawn="1"/>
        </p:nvSpPr>
        <p:spPr>
          <a:xfrm>
            <a:off x="-16066" y="1795505"/>
            <a:ext cx="12279185" cy="4586245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EE7736A-E3D1-C442-946F-5945B68C80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10903238" cy="125224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CFE7184E-6515-A747-BD0F-2408C68307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938" y="2078612"/>
            <a:ext cx="11160126" cy="387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06223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205F7E2-E0E8-BE44-8546-F3196A0DBAB3}"/>
              </a:ext>
            </a:extLst>
          </p:cNvPr>
          <p:cNvSpPr/>
          <p:nvPr userDrawn="1"/>
        </p:nvSpPr>
        <p:spPr>
          <a:xfrm>
            <a:off x="0" y="0"/>
            <a:ext cx="12192000" cy="23622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9496BC1-88EE-B24C-A647-9AEB0907E118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71FBF2-BC04-0740-96D5-208B225C40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A7DB235-D73F-174C-8855-0371E79EF6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10903238" cy="1406562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35FB57E-562C-48D1-A2EF-6350CE7456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38" y="2520000"/>
            <a:ext cx="6016625" cy="3862387"/>
          </a:xfr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503999" tIns="360000" rIns="251999"/>
          <a:lstStyle>
            <a:lvl1pPr marL="0" indent="0">
              <a:buNone/>
              <a:defRPr lang="da-DK" sz="60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Klik her for at tilføje tekst</a:t>
            </a:r>
          </a:p>
        </p:txBody>
      </p:sp>
      <p:sp>
        <p:nvSpPr>
          <p:cNvPr id="11" name="Pladsholder til tekst 2">
            <a:extLst>
              <a:ext uri="{FF2B5EF4-FFF2-40B4-BE49-F238E27FC236}">
                <a16:creationId xmlns:a16="http://schemas.microsoft.com/office/drawing/2014/main" id="{44C0BE87-022B-4E8B-A461-182CA38994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75375" y="2520000"/>
            <a:ext cx="6016625" cy="3862387"/>
          </a:xfr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252000" tIns="360000" rIns="503999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a-DK" sz="6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Klik her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2231147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12192000" cy="23622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10903238" cy="1406562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69EA6D09-F0B6-D54E-B11C-25DD71B491F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0" y="2537127"/>
            <a:ext cx="3967200" cy="3844623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540000" tIns="288000" rIns="251999" bIns="432000" anchor="b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 dirty="0"/>
              <a:t>Klik her for at tilføje tekst</a:t>
            </a:r>
            <a:endParaRPr lang="da-DK" dirty="0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D986759F-FB23-5448-AF4C-3E8EF31310D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537127"/>
            <a:ext cx="3967200" cy="1863424"/>
          </a:xfrm>
          <a:prstGeom prst="rect">
            <a:avLst/>
          </a:prstGeom>
        </p:spPr>
        <p:txBody>
          <a:bodyPr tIns="648000" anchor="ctr" anchorCtr="0"/>
          <a:lstStyle>
            <a:lvl1pPr marL="0" indent="0" algn="ctr">
              <a:buNone/>
              <a:defRPr sz="1600" b="0"/>
            </a:lvl1pPr>
          </a:lstStyle>
          <a:p>
            <a:r>
              <a:rPr lang="da-DK" noProof="0" dirty="0"/>
              <a:t>Klik på ikonet for at tilføje et billede</a:t>
            </a:r>
            <a:endParaRPr lang="en-GB" noProof="0" dirty="0"/>
          </a:p>
        </p:txBody>
      </p:sp>
      <p:sp>
        <p:nvSpPr>
          <p:cNvPr id="25" name="Content Placeholder 8">
            <a:extLst>
              <a:ext uri="{FF2B5EF4-FFF2-40B4-BE49-F238E27FC236}">
                <a16:creationId xmlns:a16="http://schemas.microsoft.com/office/drawing/2014/main" id="{31AA8DA1-A3F1-414F-8F80-0B44E40C0867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224800" y="2537127"/>
            <a:ext cx="3967200" cy="3844623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251999" tIns="251999" rIns="540000" bIns="432000" anchor="b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 dirty="0"/>
              <a:t>Klik her for at tilføje tekst</a:t>
            </a:r>
            <a:endParaRPr lang="da-DK" dirty="0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CFA6AC9E-D29F-154B-82D1-F05D50B4F2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224800" y="2537127"/>
            <a:ext cx="3967200" cy="1863424"/>
          </a:xfrm>
          <a:prstGeom prst="rect">
            <a:avLst/>
          </a:prstGeom>
        </p:spPr>
        <p:txBody>
          <a:bodyPr tIns="648000" anchor="ctr" anchorCtr="0"/>
          <a:lstStyle>
            <a:lvl1pPr marL="0" indent="0" algn="ctr">
              <a:buNone/>
              <a:defRPr sz="1600" b="0"/>
            </a:lvl1pPr>
          </a:lstStyle>
          <a:p>
            <a:r>
              <a:rPr lang="da-DK" noProof="0" dirty="0"/>
              <a:t>Klik på ikonet for at tilføje et billede</a:t>
            </a:r>
            <a:endParaRPr lang="en-GB" noProof="0" dirty="0"/>
          </a:p>
        </p:txBody>
      </p:sp>
      <p:sp>
        <p:nvSpPr>
          <p:cNvPr id="27" name="Content Placeholder 8">
            <a:extLst>
              <a:ext uri="{FF2B5EF4-FFF2-40B4-BE49-F238E27FC236}">
                <a16:creationId xmlns:a16="http://schemas.microsoft.com/office/drawing/2014/main" id="{C53C1F1D-5E7E-9948-885B-08BB1DAE5C8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118832" y="2537127"/>
            <a:ext cx="3967200" cy="3844623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251999" tIns="251999" rIns="251999" bIns="432000" anchor="b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 dirty="0"/>
              <a:t>Klik her for at tilføje tekst</a:t>
            </a:r>
            <a:endParaRPr lang="da-DK" dirty="0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953F9C02-6CE7-3844-A736-F3C9D0EFE01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118832" y="2537127"/>
            <a:ext cx="3967200" cy="1863424"/>
          </a:xfrm>
          <a:prstGeom prst="rect">
            <a:avLst/>
          </a:prstGeom>
        </p:spPr>
        <p:txBody>
          <a:bodyPr tIns="648000" anchor="ctr" anchorCtr="0"/>
          <a:lstStyle>
            <a:lvl1pPr marL="0" indent="0" algn="ctr">
              <a:buNone/>
              <a:defRPr sz="1600" b="0"/>
            </a:lvl1pPr>
          </a:lstStyle>
          <a:p>
            <a:r>
              <a:rPr lang="da-DK" noProof="0" dirty="0"/>
              <a:t>Klik på ikonet for at tilføje et billede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69250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12192000" cy="23622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noProof="0" smtClean="0">
                <a:solidFill>
                  <a:schemeClr val="bg1"/>
                </a:solidFill>
              </a:rPr>
              <a:pPr/>
              <a:t>‹nr.›</a:t>
            </a:fld>
            <a:endParaRPr lang="da-DK" sz="1200" noProof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10903238" cy="1406562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</a:p>
        </p:txBody>
      </p:sp>
      <p:sp>
        <p:nvSpPr>
          <p:cNvPr id="27" name="Content Placeholder 8">
            <a:extLst>
              <a:ext uri="{FF2B5EF4-FFF2-40B4-BE49-F238E27FC236}">
                <a16:creationId xmlns:a16="http://schemas.microsoft.com/office/drawing/2014/main" id="{C53C1F1D-5E7E-9948-885B-08BB1DAE5C8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167438" y="2537125"/>
            <a:ext cx="2935558" cy="3844624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251999" tIns="251999" rIns="251999" bIns="432000" anchor="b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/>
              <a:t>Klik her for at tilføje tekst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953F9C02-6CE7-3844-A736-F3C9D0EFE01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167438" y="2537125"/>
            <a:ext cx="2935558" cy="1863425"/>
          </a:xfrm>
          <a:prstGeom prst="rect">
            <a:avLst/>
          </a:prstGeom>
        </p:spPr>
        <p:txBody>
          <a:bodyPr tIns="648000" anchor="ctr" anchorCtr="0"/>
          <a:lstStyle>
            <a:lvl1pPr marL="0" indent="0" algn="ctr">
              <a:buNone/>
              <a:defRPr sz="1600" b="0"/>
            </a:lvl1pPr>
          </a:lstStyle>
          <a:p>
            <a:r>
              <a:rPr lang="da-DK" noProof="0"/>
              <a:t>Klik på ikonet for at tilføje et billede</a:t>
            </a:r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1510AE84-6ACD-5F46-868C-7951DBF079CB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4352" y="2537126"/>
            <a:ext cx="2937600" cy="3844624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251999" tIns="251999" rIns="251999" bIns="432000" anchor="b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 dirty="0"/>
              <a:t>Klik her for at tilføje tekst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D4B05DA2-FC47-1548-A7AF-66B0BCED1B5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264352" y="2537125"/>
            <a:ext cx="2937600" cy="1863425"/>
          </a:xfrm>
          <a:prstGeom prst="rect">
            <a:avLst/>
          </a:prstGeom>
        </p:spPr>
        <p:txBody>
          <a:bodyPr tIns="648000" anchor="ctr" anchorCtr="0"/>
          <a:lstStyle>
            <a:lvl1pPr marL="0" indent="0" algn="ctr">
              <a:buNone/>
              <a:defRPr sz="1600" b="0"/>
            </a:lvl1pPr>
          </a:lstStyle>
          <a:p>
            <a:r>
              <a:rPr lang="da-DK" noProof="0"/>
              <a:t>Klik på ikonet for at tilføje et billede</a:t>
            </a: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E8F65A6F-09A7-A944-9223-D43CB0C8D565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0" y="2537126"/>
            <a:ext cx="2937600" cy="3844624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251999" tIns="251999" rIns="251999" bIns="432000" anchor="b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 dirty="0"/>
              <a:t>Klik her for at tilføje tekst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C7751594-670C-C646-8310-AA344629274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2537125"/>
            <a:ext cx="2937600" cy="1863425"/>
          </a:xfrm>
          <a:prstGeom prst="rect">
            <a:avLst/>
          </a:prstGeom>
        </p:spPr>
        <p:txBody>
          <a:bodyPr tIns="648000" anchor="ctr" anchorCtr="0"/>
          <a:lstStyle>
            <a:lvl1pPr marL="0" indent="0" algn="ctr">
              <a:buNone/>
              <a:defRPr sz="1600" b="0"/>
            </a:lvl1pPr>
          </a:lstStyle>
          <a:p>
            <a:r>
              <a:rPr lang="da-DK" noProof="0" dirty="0"/>
              <a:t>Klik på ikonet for at tilføje et billede</a:t>
            </a: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B09630E1-FC02-7846-B65C-4D603401491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3096914" y="2537126"/>
            <a:ext cx="2927649" cy="3844624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251999" tIns="251999" rIns="251999" bIns="432000" anchor="b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/>
              <a:t>Klik her for at tilføje tekst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42ECA841-1794-8C4A-94C0-A76816082FD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096914" y="2537125"/>
            <a:ext cx="2927649" cy="1863425"/>
          </a:xfrm>
          <a:prstGeom prst="rect">
            <a:avLst/>
          </a:prstGeom>
        </p:spPr>
        <p:txBody>
          <a:bodyPr tIns="648000" anchor="ctr" anchorCtr="0"/>
          <a:lstStyle>
            <a:lvl1pPr marL="0" indent="0" algn="ctr">
              <a:buNone/>
              <a:defRPr sz="1600" b="0"/>
            </a:lvl1pPr>
          </a:lstStyle>
          <a:p>
            <a:r>
              <a:rPr lang="da-DK" noProof="0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3833913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12192000" cy="23622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10903238" cy="1406562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69EA6D09-F0B6-D54E-B11C-25DD71B491F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0" y="2537127"/>
            <a:ext cx="3967200" cy="1863423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540000" tIns="251999" rIns="251999" bIns="288000" anchor="t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 dirty="0"/>
              <a:t>Klik her for at tilføje tekst</a:t>
            </a:r>
            <a:endParaRPr lang="da-DK" dirty="0"/>
          </a:p>
        </p:txBody>
      </p:sp>
      <p:sp>
        <p:nvSpPr>
          <p:cNvPr id="25" name="Content Placeholder 8">
            <a:extLst>
              <a:ext uri="{FF2B5EF4-FFF2-40B4-BE49-F238E27FC236}">
                <a16:creationId xmlns:a16="http://schemas.microsoft.com/office/drawing/2014/main" id="{31AA8DA1-A3F1-414F-8F80-0B44E40C0867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224800" y="2537127"/>
            <a:ext cx="3967200" cy="1863423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251999" tIns="251999" rIns="540000" bIns="288000" anchor="t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 dirty="0"/>
              <a:t>Klik her for at tilføje tekst</a:t>
            </a:r>
            <a:endParaRPr lang="da-DK" dirty="0"/>
          </a:p>
        </p:txBody>
      </p:sp>
      <p:sp>
        <p:nvSpPr>
          <p:cNvPr id="27" name="Content Placeholder 8">
            <a:extLst>
              <a:ext uri="{FF2B5EF4-FFF2-40B4-BE49-F238E27FC236}">
                <a16:creationId xmlns:a16="http://schemas.microsoft.com/office/drawing/2014/main" id="{C53C1F1D-5E7E-9948-885B-08BB1DAE5C8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118832" y="2537127"/>
            <a:ext cx="3967200" cy="1863423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251999" tIns="251999" rIns="251999" bIns="288000" anchor="t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 dirty="0"/>
              <a:t>Klik her for at tilføje tekst</a:t>
            </a:r>
            <a:endParaRPr lang="da-DK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CA9BF1FE-A756-E247-B1D4-F923C570237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0" y="4545014"/>
            <a:ext cx="3967200" cy="1836736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540000" tIns="251999" rIns="251999" bIns="288000" anchor="t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 dirty="0"/>
              <a:t>Klik her for at tilføje tekst</a:t>
            </a:r>
            <a:endParaRPr lang="da-DK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F4A07217-DAD6-FF40-89C5-1759F8D5F5F8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224800" y="4545015"/>
            <a:ext cx="3967200" cy="1836736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251999" tIns="251999" rIns="540000" bIns="288000" anchor="t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 dirty="0"/>
              <a:t>Klik her for at tilføje tekst</a:t>
            </a:r>
            <a:endParaRPr lang="da-DK" dirty="0"/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3E761EA4-96FD-2448-B2C0-C94A27A87B85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118832" y="4545015"/>
            <a:ext cx="3967200" cy="1836736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251999" tIns="251999" rIns="251999" bIns="288000" anchor="t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 dirty="0"/>
              <a:t>Klik her for at tilføje tekst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0830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KST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E41C01-0847-184A-B95B-88A0117611BC}"/>
              </a:ext>
            </a:extLst>
          </p:cNvPr>
          <p:cNvSpPr/>
          <p:nvPr userDrawn="1"/>
        </p:nvSpPr>
        <p:spPr>
          <a:xfrm>
            <a:off x="0" y="0"/>
            <a:ext cx="12192000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51C29B2A-452F-DE4F-931E-974980389647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553607-00F8-1442-BBF4-89E93EF911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077DE3-0327-D142-93D1-9A73B354F3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05367-B75F-1D4F-8632-28369548424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22000" y="2520001"/>
            <a:ext cx="5319412" cy="3429950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38F793-2B77-8F4D-8D57-9CC109978E9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56650" y="2520001"/>
            <a:ext cx="5319413" cy="3429950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712709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E FOTO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414E38-BC9B-A94B-A92F-16820AF4DBF6}"/>
              </a:ext>
            </a:extLst>
          </p:cNvPr>
          <p:cNvSpPr/>
          <p:nvPr userDrawn="1"/>
        </p:nvSpPr>
        <p:spPr>
          <a:xfrm>
            <a:off x="-22889" y="2"/>
            <a:ext cx="6047452" cy="1655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73459F-E99C-244B-BE96-B74F996FBD52}"/>
              </a:ext>
            </a:extLst>
          </p:cNvPr>
          <p:cNvSpPr/>
          <p:nvPr userDrawn="1"/>
        </p:nvSpPr>
        <p:spPr>
          <a:xfrm>
            <a:off x="6167438" y="0"/>
            <a:ext cx="6024561" cy="1655999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FAC297-9E71-D842-9292-7D8A9293DC53}"/>
              </a:ext>
            </a:extLst>
          </p:cNvPr>
          <p:cNvSpPr/>
          <p:nvPr userDrawn="1"/>
        </p:nvSpPr>
        <p:spPr>
          <a:xfrm>
            <a:off x="-16065" y="1795505"/>
            <a:ext cx="6040628" cy="45862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9550F4-359C-0944-925B-7934CA28C3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2492374"/>
            <a:ext cx="5508625" cy="3457576"/>
          </a:xfrm>
        </p:spPr>
        <p:txBody>
          <a:bodyPr anchor="t" anchorCtr="0">
            <a:noAutofit/>
          </a:bodyPr>
          <a:lstStyle>
            <a:lvl1pPr algn="l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da-DK" noProof="0" dirty="0"/>
              <a:t>Klik for at tilføje en titel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E2DE3F2-DE69-D74E-9BF6-B03B95C23397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166800" y="1799703"/>
            <a:ext cx="6025200" cy="45820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noProof="0" dirty="0"/>
              <a:t>Klik ikon for at tilføje billede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9CB684-F6EE-8548-9FF2-D04B10078A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5476" y="429130"/>
            <a:ext cx="1829481" cy="505139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74E5386-D0C2-0A42-8096-914B336FB4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591582"/>
            <a:ext cx="5502563" cy="924180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 err="1"/>
              <a:t>Klik</a:t>
            </a:r>
            <a:r>
              <a:rPr lang="en-GB" noProof="0" dirty="0"/>
              <a:t> for at </a:t>
            </a:r>
            <a:r>
              <a:rPr lang="da-DK" noProof="0" dirty="0"/>
              <a:t>tilføje en</a:t>
            </a:r>
            <a:r>
              <a:rPr lang="en-GB" noProof="0" dirty="0"/>
              <a:t> </a:t>
            </a:r>
            <a:r>
              <a:rPr lang="en-GB" noProof="0" dirty="0" err="1"/>
              <a:t>tekst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229860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+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C4E211-0F1E-DF4A-AFE8-E657EF927CC3}"/>
              </a:ext>
            </a:extLst>
          </p:cNvPr>
          <p:cNvSpPr/>
          <p:nvPr userDrawn="1"/>
        </p:nvSpPr>
        <p:spPr>
          <a:xfrm>
            <a:off x="6175676" y="-8250"/>
            <a:ext cx="6024563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85158A-5BF4-A946-911E-FF8898F0DD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6652" y="836613"/>
            <a:ext cx="5319412" cy="51133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a-DK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33F539-EFA2-0D4A-84F2-557F3763D1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5321588" cy="11850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D0A6A2F-DBE4-A149-87BF-B99A85B7F13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2520000"/>
            <a:ext cx="5319412" cy="34299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761073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+ BOKS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0FD5B39-9513-CE44-9878-F9D3817B0E37}"/>
              </a:ext>
            </a:extLst>
          </p:cNvPr>
          <p:cNvSpPr/>
          <p:nvPr userDrawn="1"/>
        </p:nvSpPr>
        <p:spPr>
          <a:xfrm>
            <a:off x="6175675" y="0"/>
            <a:ext cx="6016325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2537094"/>
            <a:ext cx="5321588" cy="1185090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5F870-3EF9-1B45-94CD-C1BCCF12BB0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3767768"/>
            <a:ext cx="5319412" cy="2182181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217422D-4E1B-1A41-9658-03A3E453C5EC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356650" y="2520001"/>
            <a:ext cx="5319413" cy="3429950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598513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EKST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2FB2C03-D2B2-5447-8E3F-D85788EF98EE}"/>
              </a:ext>
            </a:extLst>
          </p:cNvPr>
          <p:cNvSpPr/>
          <p:nvPr userDrawn="1"/>
        </p:nvSpPr>
        <p:spPr>
          <a:xfrm>
            <a:off x="0" y="0"/>
            <a:ext cx="12192000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E27FCB-0EB4-BF4C-BB84-B93207BA7A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Klik for at tilføje en titel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45FE0-16A8-7748-93E9-46330668E83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693FDDC5-731A-024B-B7BF-AC61F0D2CD07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noProof="0" smtClean="0">
                <a:solidFill>
                  <a:schemeClr val="bg1"/>
                </a:solidFill>
              </a:rPr>
              <a:pPr/>
              <a:t>‹nr.›</a:t>
            </a:fld>
            <a:endParaRPr lang="da-DK" sz="1200" noProof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D2D756-3FEA-6D4B-AD64-0A37F46AED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2424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+ FIGUR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0FD5B39-9513-CE44-9878-F9D3817B0E37}"/>
              </a:ext>
            </a:extLst>
          </p:cNvPr>
          <p:cNvSpPr/>
          <p:nvPr userDrawn="1"/>
        </p:nvSpPr>
        <p:spPr>
          <a:xfrm>
            <a:off x="6175675" y="0"/>
            <a:ext cx="6016325" cy="639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5321588" cy="1185090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5F870-3EF9-1B45-94CD-C1BCCF12BB0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2520000"/>
            <a:ext cx="5319412" cy="3429950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F55B3593-16A7-3D45-83D8-8728DE56BB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6652" y="836613"/>
            <a:ext cx="5319412" cy="51133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981738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noProof="0" smtClean="0">
                <a:solidFill>
                  <a:schemeClr val="bg1"/>
                </a:solidFill>
              </a:rPr>
              <a:pPr/>
              <a:t>‹nr.›</a:t>
            </a:fld>
            <a:endParaRPr lang="da-DK" sz="1200" noProof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5321588" cy="1185090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5F870-3EF9-1B45-94CD-C1BCCF12BB0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2520000"/>
            <a:ext cx="5319412" cy="3429950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5BFC70-8A5C-8B4C-8790-E714BEE451A8}"/>
              </a:ext>
            </a:extLst>
          </p:cNvPr>
          <p:cNvCxnSpPr>
            <a:cxnSpLocks/>
          </p:cNvCxnSpPr>
          <p:nvPr userDrawn="1"/>
        </p:nvCxnSpPr>
        <p:spPr>
          <a:xfrm>
            <a:off x="6348413" y="836613"/>
            <a:ext cx="50768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528C85A6-9F1D-2F48-B93B-BA31799C6DF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166800" y="1"/>
            <a:ext cx="6025200" cy="63817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3486866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K +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FCF940-43FE-A745-8664-FA0DC10D0BEF}"/>
              </a:ext>
            </a:extLst>
          </p:cNvPr>
          <p:cNvSpPr/>
          <p:nvPr userDrawn="1"/>
        </p:nvSpPr>
        <p:spPr>
          <a:xfrm>
            <a:off x="-22889" y="2"/>
            <a:ext cx="6047452" cy="4400548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7CC1A4-BC6E-B540-8587-53748DD2027D}"/>
              </a:ext>
            </a:extLst>
          </p:cNvPr>
          <p:cNvSpPr/>
          <p:nvPr userDrawn="1"/>
        </p:nvSpPr>
        <p:spPr>
          <a:xfrm>
            <a:off x="6167438" y="0"/>
            <a:ext cx="6024561" cy="1655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A488A3-3565-DD4A-A5C9-E7DA5304777E}"/>
              </a:ext>
            </a:extLst>
          </p:cNvPr>
          <p:cNvSpPr/>
          <p:nvPr userDrawn="1"/>
        </p:nvSpPr>
        <p:spPr>
          <a:xfrm>
            <a:off x="-16065" y="4545013"/>
            <a:ext cx="6040628" cy="18367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A63F0C8-D751-C247-BACE-3BAA1371585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166800" y="1799703"/>
            <a:ext cx="6025200" cy="45820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826ED52-D8B6-8341-B2B1-97068064DC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591582"/>
            <a:ext cx="5502563" cy="245031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da-DK" dirty="0"/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329F2962-A00B-DF43-BC79-2D2C29E6B99C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67A6FA2-A007-2346-8A3B-EB18415F4F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0695A741-C686-BB4A-82B4-AC86EDDE58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846773"/>
            <a:ext cx="5321588" cy="3166427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643454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P +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73A8AE9-6BBB-1C48-B9D4-5D3F69E9581B}"/>
              </a:ext>
            </a:extLst>
          </p:cNvPr>
          <p:cNvSpPr/>
          <p:nvPr userDrawn="1"/>
        </p:nvSpPr>
        <p:spPr>
          <a:xfrm>
            <a:off x="0" y="0"/>
            <a:ext cx="12191999" cy="1655999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809E9F4E-58D5-124A-B8F3-7B97EE3155ED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799703"/>
            <a:ext cx="12192000" cy="45820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2C58B6D6-83C3-4F48-937F-5F1179C23F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591582"/>
            <a:ext cx="10903238" cy="245031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noProof="0" dirty="0"/>
              <a:t>Klik for at tilføje tekst</a:t>
            </a: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7CEDD8DA-472E-0541-91B9-3200E104E63E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BE8A248-145A-1948-81FE-F2040B6D57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EE9A9994-BB25-B94F-ABDE-252F0DEB9A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846774"/>
            <a:ext cx="10903238" cy="809226"/>
          </a:xfrm>
        </p:spPr>
        <p:txBody>
          <a:bodyPr>
            <a:noAutofit/>
          </a:bodyPr>
          <a:lstStyle>
            <a:lvl1pPr>
              <a:defRPr sz="1200" b="0"/>
            </a:lvl1pPr>
          </a:lstStyle>
          <a:p>
            <a:r>
              <a:rPr lang="da-DK" noProof="0" dirty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22028857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3D5658C-9623-6044-ADDD-FFCEF93344FC}"/>
              </a:ext>
            </a:extLst>
          </p:cNvPr>
          <p:cNvSpPr/>
          <p:nvPr userDrawn="1"/>
        </p:nvSpPr>
        <p:spPr>
          <a:xfrm>
            <a:off x="0" y="10161"/>
            <a:ext cx="12192000" cy="638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7C13E0EC-F0D9-4441-9407-3D98CF170D5E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8C18F83-D175-A647-845F-1A95500834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E535096D-2386-2C44-A994-28FB636350C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0161"/>
            <a:ext cx="12192000" cy="63817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896746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3D5658C-9623-6044-ADDD-FFCEF93344FC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7C13E0EC-F0D9-4441-9407-3D98CF170D5E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8C18F83-D175-A647-845F-1A95500834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23A4BC39-022E-1D4A-8663-31A7D2776C50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381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20353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EKST 2 SPALT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12192000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10909300" cy="1185090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E68FD0-F291-C047-86CC-B6C86E9532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2000" y="1681163"/>
            <a:ext cx="5321588" cy="748999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dirty="0"/>
              <a:t>Klik for at redigere tekst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5F870-3EF9-1B45-94CD-C1BCCF12BB0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2520000"/>
            <a:ext cx="5319412" cy="3429950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E52B6E-2AB9-1947-9A39-C89EBD31BE1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56650" y="1689401"/>
            <a:ext cx="5319413" cy="740761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dirty="0"/>
              <a:t>Klik for at redigere tekst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85158A-5BF4-A946-911E-FF8898F0DD9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56652" y="2520000"/>
            <a:ext cx="5319412" cy="3429950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4862348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E FOTO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414E38-BC9B-A94B-A92F-16820AF4DBF6}"/>
              </a:ext>
            </a:extLst>
          </p:cNvPr>
          <p:cNvSpPr/>
          <p:nvPr userDrawn="1"/>
        </p:nvSpPr>
        <p:spPr>
          <a:xfrm>
            <a:off x="-22889" y="2"/>
            <a:ext cx="6047452" cy="1655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73459F-E99C-244B-BE96-B74F996FBD52}"/>
              </a:ext>
            </a:extLst>
          </p:cNvPr>
          <p:cNvSpPr/>
          <p:nvPr userDrawn="1"/>
        </p:nvSpPr>
        <p:spPr>
          <a:xfrm>
            <a:off x="6167438" y="0"/>
            <a:ext cx="6024561" cy="1655999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FAC297-9E71-D842-9292-7D8A9293DC53}"/>
              </a:ext>
            </a:extLst>
          </p:cNvPr>
          <p:cNvSpPr/>
          <p:nvPr userDrawn="1"/>
        </p:nvSpPr>
        <p:spPr>
          <a:xfrm>
            <a:off x="-16065" y="1795505"/>
            <a:ext cx="6040628" cy="45862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9550F4-359C-0944-925B-7934CA28C3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2492374"/>
            <a:ext cx="5508625" cy="3457576"/>
          </a:xfrm>
        </p:spPr>
        <p:txBody>
          <a:bodyPr anchor="t" anchorCtr="0">
            <a:noAutofit/>
          </a:bodyPr>
          <a:lstStyle>
            <a:lvl1pPr algn="l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da-DK" noProof="0" dirty="0"/>
              <a:t>Klik for at tilføje en titel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E2DE3F2-DE69-D74E-9BF6-B03B95C23397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166800" y="1799703"/>
            <a:ext cx="6025200" cy="45820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noProof="0" dirty="0"/>
              <a:t>Klik ikon for at tilføje billede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9CB684-F6EE-8548-9FF2-D04B10078A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5476" y="429130"/>
            <a:ext cx="1829481" cy="505139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74E5386-D0C2-0A42-8096-914B336FB4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591582"/>
            <a:ext cx="5502563" cy="924180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 err="1"/>
              <a:t>Klik</a:t>
            </a:r>
            <a:r>
              <a:rPr lang="en-GB" noProof="0" dirty="0"/>
              <a:t> for at </a:t>
            </a:r>
            <a:r>
              <a:rPr lang="da-DK" noProof="0" dirty="0"/>
              <a:t>tilføje en</a:t>
            </a:r>
            <a:r>
              <a:rPr lang="en-GB" noProof="0" dirty="0"/>
              <a:t> </a:t>
            </a:r>
            <a:r>
              <a:rPr lang="en-GB" noProof="0" dirty="0" err="1"/>
              <a:t>tekst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7133679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+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C4E211-0F1E-DF4A-AFE8-E657EF927CC3}"/>
              </a:ext>
            </a:extLst>
          </p:cNvPr>
          <p:cNvSpPr/>
          <p:nvPr userDrawn="1"/>
        </p:nvSpPr>
        <p:spPr>
          <a:xfrm>
            <a:off x="6175676" y="-8250"/>
            <a:ext cx="6024563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85158A-5BF4-A946-911E-FF8898F0DD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6652" y="836613"/>
            <a:ext cx="5319412" cy="51133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a-DK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33F539-EFA2-0D4A-84F2-557F3763D1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5321588" cy="11850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D0A6A2F-DBE4-A149-87BF-B99A85B7F13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2520000"/>
            <a:ext cx="5319412" cy="34299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820821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+ BOKS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0FD5B39-9513-CE44-9878-F9D3817B0E37}"/>
              </a:ext>
            </a:extLst>
          </p:cNvPr>
          <p:cNvSpPr/>
          <p:nvPr userDrawn="1"/>
        </p:nvSpPr>
        <p:spPr>
          <a:xfrm>
            <a:off x="6175675" y="0"/>
            <a:ext cx="6016325" cy="639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414000"/>
            <a:ext cx="5321588" cy="1185090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5F870-3EF9-1B45-94CD-C1BCCF12BB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000" y="2520000"/>
            <a:ext cx="5319412" cy="342995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85158A-5BF4-A946-911E-FF8898F0DD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6652" y="1276865"/>
            <a:ext cx="5319412" cy="4673085"/>
          </a:xfrm>
        </p:spPr>
        <p:txBody>
          <a:bodyPr/>
          <a:lstStyle/>
          <a:p>
            <a:pPr lvl="0"/>
            <a:endParaRPr lang="da-DK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61AE78E-26B5-E945-BEE1-7C52D0356C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flipH="1">
            <a:off x="6348411" y="591582"/>
            <a:ext cx="5076825" cy="578191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da-DK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5BFC70-8A5C-8B4C-8790-E714BEE451A8}"/>
              </a:ext>
            </a:extLst>
          </p:cNvPr>
          <p:cNvCxnSpPr>
            <a:cxnSpLocks/>
          </p:cNvCxnSpPr>
          <p:nvPr userDrawn="1"/>
        </p:nvCxnSpPr>
        <p:spPr>
          <a:xfrm>
            <a:off x="6348413" y="836613"/>
            <a:ext cx="50768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6996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+ BOKS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noProof="0" smtClean="0">
                <a:solidFill>
                  <a:schemeClr val="bg1"/>
                </a:solidFill>
              </a:rPr>
              <a:pPr/>
              <a:t>‹nr.›</a:t>
            </a:fld>
            <a:endParaRPr lang="da-DK" sz="1200" noProof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5321588" cy="1185090"/>
          </a:xfrm>
        </p:spPr>
        <p:txBody>
          <a:bodyPr/>
          <a:lstStyle/>
          <a:p>
            <a:r>
              <a:rPr lang="da-DK" noProof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5F870-3EF9-1B45-94CD-C1BCCF12BB0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2520000"/>
            <a:ext cx="5319412" cy="3429950"/>
          </a:xfrm>
        </p:spPr>
        <p:txBody>
          <a:bodyPr/>
          <a:lstStyle/>
          <a:p>
            <a:pPr lvl="0"/>
            <a:r>
              <a:rPr lang="da-DK" noProof="0"/>
              <a:t>Click to edit Master text styles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5BFC70-8A5C-8B4C-8790-E714BEE451A8}"/>
              </a:ext>
            </a:extLst>
          </p:cNvPr>
          <p:cNvCxnSpPr>
            <a:cxnSpLocks/>
          </p:cNvCxnSpPr>
          <p:nvPr userDrawn="1"/>
        </p:nvCxnSpPr>
        <p:spPr>
          <a:xfrm>
            <a:off x="6348413" y="836613"/>
            <a:ext cx="50768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528C85A6-9F1D-2F48-B93B-BA31799C6DF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166800" y="1"/>
            <a:ext cx="6025200" cy="63817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6075017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+ BOKS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C4E211-0F1E-DF4A-AFE8-E657EF927CC3}"/>
              </a:ext>
            </a:extLst>
          </p:cNvPr>
          <p:cNvSpPr/>
          <p:nvPr userDrawn="1"/>
        </p:nvSpPr>
        <p:spPr>
          <a:xfrm>
            <a:off x="6175676" y="-8250"/>
            <a:ext cx="6024563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5F870-3EF9-1B45-94CD-C1BCCF12BB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000" y="3960000"/>
            <a:ext cx="5319412" cy="198995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85158A-5BF4-A946-911E-FF8898F0DD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6652" y="836613"/>
            <a:ext cx="5319412" cy="51133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a-DK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6F0FE54-9FA6-244F-A163-9C8FF327D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33" y="2521196"/>
            <a:ext cx="5320156" cy="126821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931393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PL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6308F12-16F6-DF46-AC51-4169FE84256C}"/>
              </a:ext>
            </a:extLst>
          </p:cNvPr>
          <p:cNvSpPr/>
          <p:nvPr userDrawn="1"/>
        </p:nvSpPr>
        <p:spPr>
          <a:xfrm>
            <a:off x="0" y="10161"/>
            <a:ext cx="12192000" cy="638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latin typeface="Calibri Light" panose="020F030202020403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9496BC1-88EE-B24C-A647-9AEB0907E118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71FBF2-BC04-0740-96D5-208B225C40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290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FSLUTNING UDEN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E25D5DA-F58F-8B4F-A0DB-DF3108CF8F68}"/>
              </a:ext>
            </a:extLst>
          </p:cNvPr>
          <p:cNvGrpSpPr/>
          <p:nvPr userDrawn="1"/>
        </p:nvGrpSpPr>
        <p:grpSpPr>
          <a:xfrm>
            <a:off x="2621473" y="2528887"/>
            <a:ext cx="6949054" cy="1887001"/>
            <a:chOff x="2553716" y="2462431"/>
            <a:chExt cx="7193788" cy="195345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980667F-8186-4847-AC2C-56D59E82DD3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72119"/>
            <a:stretch/>
          </p:blipFill>
          <p:spPr>
            <a:xfrm>
              <a:off x="2553716" y="2462431"/>
              <a:ext cx="1972564" cy="195345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22DC61-857E-6B4F-9693-7CB4F5210C6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30594" r="-1679"/>
            <a:stretch/>
          </p:blipFill>
          <p:spPr>
            <a:xfrm>
              <a:off x="4718304" y="2462431"/>
              <a:ext cx="5029200" cy="19534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56820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>
            <a:extLst>
              <a:ext uri="{FF2B5EF4-FFF2-40B4-BE49-F238E27FC236}">
                <a16:creationId xmlns:a16="http://schemas.microsoft.com/office/drawing/2014/main" id="{617DB0FE-39A0-1C44-856A-B06D59092630}"/>
              </a:ext>
            </a:extLst>
          </p:cNvPr>
          <p:cNvSpPr txBox="1"/>
          <p:nvPr userDrawn="1"/>
        </p:nvSpPr>
        <p:spPr>
          <a:xfrm>
            <a:off x="526098" y="486093"/>
            <a:ext cx="10929935" cy="5492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da-DK" sz="4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Brugerguide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32C7C92-A5CF-4C45-B661-7CB3478D1623}"/>
              </a:ext>
            </a:extLst>
          </p:cNvPr>
          <p:cNvGrpSpPr/>
          <p:nvPr userDrawn="1"/>
        </p:nvGrpSpPr>
        <p:grpSpPr>
          <a:xfrm>
            <a:off x="515938" y="2349500"/>
            <a:ext cx="2935586" cy="4291469"/>
            <a:chOff x="730252" y="2168525"/>
            <a:chExt cx="2935586" cy="4291469"/>
          </a:xfrm>
        </p:grpSpPr>
        <p:sp>
          <p:nvSpPr>
            <p:cNvPr id="14" name="Text Box 2">
              <a:extLst>
                <a:ext uri="{FF2B5EF4-FFF2-40B4-BE49-F238E27FC236}">
                  <a16:creationId xmlns:a16="http://schemas.microsoft.com/office/drawing/2014/main" id="{6D284003-52A8-1D43-BA38-A7590A01BEA6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730252" y="2243455"/>
              <a:ext cx="2280360" cy="4216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ts val="600"/>
                </a:spcAft>
                <a:defRPr/>
              </a:pPr>
              <a:r>
                <a:rPr lang="da-DK" sz="800" b="1" noProof="1">
                  <a:latin typeface="+mn-lt"/>
                  <a:cs typeface="Arial" panose="020B0604020202020204" pitchFamily="34" charset="0"/>
                </a:rPr>
                <a:t>Brug</a:t>
              </a:r>
              <a:r>
                <a:rPr lang="da-DK" sz="800" b="1" baseline="0" noProof="1">
                  <a:latin typeface="+mn-lt"/>
                  <a:cs typeface="Arial" panose="020B0604020202020204" pitchFamily="34" charset="0"/>
                </a:rPr>
                <a:t> tekst typografier</a:t>
              </a:r>
              <a:endParaRPr lang="da-DK" sz="800" b="1" noProof="1"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Brug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TAB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 at gå frem i tekst-niveauer. Klik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ENTER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, derefter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TAB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for at skifte fra et niveau til et næste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 at gå tilbage i tekst-niveauer, </a:t>
              </a:r>
              <a:b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brug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SHIFT+TAB</a:t>
              </a:r>
              <a:endParaRPr lang="da-DK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Alternativt kan </a:t>
              </a:r>
              <a:b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Forøg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Formindsk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listeniveau bruges</a:t>
              </a: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Bef>
                  <a:spcPts val="1200"/>
                </a:spcBef>
                <a:spcAft>
                  <a:spcPts val="600"/>
                </a:spcAft>
                <a:defRPr/>
              </a:pPr>
              <a:r>
                <a:rPr 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Brug layouts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Klik på fanen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Hjem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Klik på menupunktet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Nyt Slide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 </a:t>
              </a:r>
              <a:b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at indsætte nyt slide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3.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Layout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for at ændre dit </a:t>
              </a:r>
              <a:b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nuværende layout til et alternativt</a:t>
              </a: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fontAlgn="auto">
                <a:spcBef>
                  <a:spcPts val="1200"/>
                </a:spcBef>
                <a:spcAft>
                  <a:spcPts val="600"/>
                </a:spcAft>
                <a:buFont typeface="+mj-lt"/>
                <a:buNone/>
                <a:defRPr/>
              </a:pPr>
              <a:r>
                <a:rPr 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Nulstil slide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Klik på fanen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Hjem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Nulstil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for at nulstille placering, størrelse og formatering af pladsholdere til layoutets oprindelige design </a:t>
              </a:r>
            </a:p>
            <a:p>
              <a:pPr eaLnBrk="1" hangingPunct="1">
                <a:spcAft>
                  <a:spcPts val="600"/>
                </a:spcAft>
                <a:defRPr/>
              </a:pPr>
              <a:endParaRPr 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Aft>
                  <a:spcPts val="240"/>
                </a:spcAft>
                <a:defRPr/>
              </a:pPr>
              <a:endParaRPr lang="da-DK" sz="8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</p:txBody>
        </p:sp>
        <p:pic>
          <p:nvPicPr>
            <p:cNvPr id="15" name="1 Forøg formindsk">
              <a:extLst>
                <a:ext uri="{FF2B5EF4-FFF2-40B4-BE49-F238E27FC236}">
                  <a16:creationId xmlns:a16="http://schemas.microsoft.com/office/drawing/2014/main" id="{7D23D7B4-F718-1E4B-AD6B-4B45E15B4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778176" y="3214063"/>
              <a:ext cx="549328" cy="285228"/>
            </a:xfrm>
            <a:prstGeom prst="rect">
              <a:avLst/>
            </a:prstGeom>
          </p:spPr>
        </p:pic>
        <p:pic>
          <p:nvPicPr>
            <p:cNvPr id="18" name="2 Ny slide">
              <a:extLst>
                <a:ext uri="{FF2B5EF4-FFF2-40B4-BE49-F238E27FC236}">
                  <a16:creationId xmlns:a16="http://schemas.microsoft.com/office/drawing/2014/main" id="{228F22A2-DF2A-BB4F-88F3-4E5EDB5E4E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2931" r="60888"/>
            <a:stretch/>
          </p:blipFill>
          <p:spPr>
            <a:xfrm>
              <a:off x="2828558" y="3869465"/>
              <a:ext cx="363713" cy="647461"/>
            </a:xfrm>
            <a:prstGeom prst="rect">
              <a:avLst/>
            </a:prstGeom>
          </p:spPr>
        </p:pic>
        <p:pic>
          <p:nvPicPr>
            <p:cNvPr id="19" name="3 Layout">
              <a:extLst>
                <a:ext uri="{FF2B5EF4-FFF2-40B4-BE49-F238E27FC236}">
                  <a16:creationId xmlns:a16="http://schemas.microsoft.com/office/drawing/2014/main" id="{29D4840A-8354-6341-A35C-4AEF3E8E8E3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36944" r="2272" b="69429"/>
            <a:stretch/>
          </p:blipFill>
          <p:spPr>
            <a:xfrm>
              <a:off x="2828558" y="4612920"/>
              <a:ext cx="593368" cy="192211"/>
            </a:xfrm>
            <a:prstGeom prst="rect">
              <a:avLst/>
            </a:prstGeom>
          </p:spPr>
        </p:pic>
        <p:pic>
          <p:nvPicPr>
            <p:cNvPr id="20" name="4 Nulstil">
              <a:extLst>
                <a:ext uri="{FF2B5EF4-FFF2-40B4-BE49-F238E27FC236}">
                  <a16:creationId xmlns:a16="http://schemas.microsoft.com/office/drawing/2014/main" id="{3925D4FC-9B6C-CE45-BD3F-6A69A30896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893136" y="5318642"/>
              <a:ext cx="547241" cy="197798"/>
            </a:xfrm>
            <a:prstGeom prst="rect">
              <a:avLst/>
            </a:prstGeom>
          </p:spPr>
        </p:pic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E1AB9F9-25BC-7643-9247-358999543F65}"/>
                </a:ext>
              </a:extLst>
            </p:cNvPr>
            <p:cNvCxnSpPr/>
            <p:nvPr userDrawn="1"/>
          </p:nvCxnSpPr>
          <p:spPr>
            <a:xfrm>
              <a:off x="730252" y="2168525"/>
              <a:ext cx="293558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BA5F413-0669-5A4C-8C56-3B38FF090B1F}"/>
                </a:ext>
              </a:extLst>
            </p:cNvPr>
            <p:cNvCxnSpPr/>
            <p:nvPr userDrawn="1"/>
          </p:nvCxnSpPr>
          <p:spPr>
            <a:xfrm>
              <a:off x="730252" y="3684287"/>
              <a:ext cx="293558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CD19F71-4ECF-DC4B-B702-DA36524E10A4}"/>
                </a:ext>
              </a:extLst>
            </p:cNvPr>
            <p:cNvCxnSpPr/>
            <p:nvPr userDrawn="1"/>
          </p:nvCxnSpPr>
          <p:spPr>
            <a:xfrm>
              <a:off x="730252" y="5051768"/>
              <a:ext cx="293558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4A6DAC6-C817-284C-9799-378B0603BB25}"/>
                </a:ext>
              </a:extLst>
            </p:cNvPr>
            <p:cNvCxnSpPr/>
            <p:nvPr userDrawn="1"/>
          </p:nvCxnSpPr>
          <p:spPr>
            <a:xfrm>
              <a:off x="730252" y="6180351"/>
              <a:ext cx="293558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31123E2-3B23-5944-83F9-2BBCE6B8DAB6}"/>
              </a:ext>
            </a:extLst>
          </p:cNvPr>
          <p:cNvGrpSpPr/>
          <p:nvPr userDrawn="1"/>
        </p:nvGrpSpPr>
        <p:grpSpPr>
          <a:xfrm>
            <a:off x="4620269" y="2349500"/>
            <a:ext cx="2935586" cy="2883243"/>
            <a:chOff x="4688994" y="2168525"/>
            <a:chExt cx="2935586" cy="2883243"/>
          </a:xfrm>
        </p:grpSpPr>
        <p:sp>
          <p:nvSpPr>
            <p:cNvPr id="26" name="Text Box 3">
              <a:extLst>
                <a:ext uri="{FF2B5EF4-FFF2-40B4-BE49-F238E27FC236}">
                  <a16:creationId xmlns:a16="http://schemas.microsoft.com/office/drawing/2014/main" id="{3770B134-C960-7F46-9316-0975F7E44330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4688994" y="2243455"/>
              <a:ext cx="2160798" cy="2462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ts val="600"/>
                </a:spcAft>
                <a:defRPr/>
              </a:pPr>
              <a:r>
                <a:rPr 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På slides med billedpladsholder, </a:t>
              </a:r>
              <a:b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klik på ikonet og vælg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Indsæt</a:t>
              </a:r>
            </a:p>
            <a:p>
              <a:pPr eaLnBrk="1" hangingPunct="1">
                <a:spcAft>
                  <a:spcPts val="600"/>
                </a:spcAft>
                <a:defRPr/>
              </a:pPr>
              <a:endParaRPr 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Bef>
                  <a:spcPts val="1200"/>
                </a:spcBef>
                <a:spcAft>
                  <a:spcPts val="600"/>
                </a:spcAft>
                <a:defRPr/>
              </a:pPr>
              <a:r>
                <a:rPr 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Beskær billede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Klik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Beskær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for at ændre </a:t>
              </a:r>
              <a:b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Ønsker du at skalere billedet, så </a:t>
              </a:r>
              <a:b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hold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SHIFT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-knappen nede, mens </a:t>
              </a:r>
              <a:b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du trækker i billedets hjørner. Ellers bliver billede skævt skaleret.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Tips: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Hvis du sletter billedet og </a:t>
              </a:r>
              <a:b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indsætter et nyt, kan billedet lægge </a:t>
              </a:r>
              <a:b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sig foran tekst og grafik. Hvis dette sker, højreklik på billedet og vælg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Placer bagest</a:t>
              </a:r>
            </a:p>
          </p:txBody>
        </p:sp>
        <p:pic>
          <p:nvPicPr>
            <p:cNvPr id="27" name="5 Indsæt billede">
              <a:extLst>
                <a:ext uri="{FF2B5EF4-FFF2-40B4-BE49-F238E27FC236}">
                  <a16:creationId xmlns:a16="http://schemas.microsoft.com/office/drawing/2014/main" id="{71658077-2652-7948-8313-10CDFEB2E8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596075" y="2432781"/>
              <a:ext cx="262151" cy="256054"/>
            </a:xfrm>
            <a:prstGeom prst="rect">
              <a:avLst/>
            </a:prstGeom>
          </p:spPr>
        </p:pic>
        <p:pic>
          <p:nvPicPr>
            <p:cNvPr id="28" name="6 Beskær">
              <a:extLst>
                <a:ext uri="{FF2B5EF4-FFF2-40B4-BE49-F238E27FC236}">
                  <a16:creationId xmlns:a16="http://schemas.microsoft.com/office/drawing/2014/main" id="{382CD1A1-CF32-A940-BE55-07182733D1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727151" y="3347697"/>
              <a:ext cx="337400" cy="321707"/>
            </a:xfrm>
            <a:prstGeom prst="rect">
              <a:avLst/>
            </a:prstGeom>
          </p:spPr>
        </p:pic>
        <p:pic>
          <p:nvPicPr>
            <p:cNvPr id="29" name="7 Skalér billede">
              <a:extLst>
                <a:ext uri="{FF2B5EF4-FFF2-40B4-BE49-F238E27FC236}">
                  <a16:creationId xmlns:a16="http://schemas.microsoft.com/office/drawing/2014/main" id="{42B69441-BFF7-FC45-BF08-540BD45616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704856" y="3841687"/>
              <a:ext cx="359695" cy="335309"/>
            </a:xfrm>
            <a:prstGeom prst="rect">
              <a:avLst/>
            </a:prstGeom>
          </p:spPr>
        </p:pic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B6C712F-D4BE-0642-B0F0-3E9CC0B89465}"/>
                </a:ext>
              </a:extLst>
            </p:cNvPr>
            <p:cNvCxnSpPr/>
            <p:nvPr userDrawn="1"/>
          </p:nvCxnSpPr>
          <p:spPr>
            <a:xfrm>
              <a:off x="4688994" y="2168525"/>
              <a:ext cx="293558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F70773A-51AA-D843-870E-6D176222248C}"/>
                </a:ext>
              </a:extLst>
            </p:cNvPr>
            <p:cNvCxnSpPr/>
            <p:nvPr userDrawn="1"/>
          </p:nvCxnSpPr>
          <p:spPr>
            <a:xfrm>
              <a:off x="4688994" y="2937948"/>
              <a:ext cx="293558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AFF98AA-BCC9-1E42-B66B-1BC92F802812}"/>
                </a:ext>
              </a:extLst>
            </p:cNvPr>
            <p:cNvCxnSpPr/>
            <p:nvPr userDrawn="1"/>
          </p:nvCxnSpPr>
          <p:spPr>
            <a:xfrm>
              <a:off x="4688994" y="5051768"/>
              <a:ext cx="293558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AEFECC7-CBD9-D74A-8A98-FE6AA63F80D3}"/>
              </a:ext>
            </a:extLst>
          </p:cNvPr>
          <p:cNvGrpSpPr/>
          <p:nvPr userDrawn="1"/>
        </p:nvGrpSpPr>
        <p:grpSpPr>
          <a:xfrm>
            <a:off x="8740477" y="2349500"/>
            <a:ext cx="2935586" cy="3182607"/>
            <a:chOff x="8532514" y="2168525"/>
            <a:chExt cx="2935586" cy="3182607"/>
          </a:xfrm>
        </p:grpSpPr>
        <p:sp>
          <p:nvSpPr>
            <p:cNvPr id="34" name="Text Box 4">
              <a:extLst>
                <a:ext uri="{FF2B5EF4-FFF2-40B4-BE49-F238E27FC236}">
                  <a16:creationId xmlns:a16="http://schemas.microsoft.com/office/drawing/2014/main" id="{B827E2E6-7C2A-DD4C-9478-296A9948C832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8532514" y="2264242"/>
              <a:ext cx="2358243" cy="2970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ts val="600"/>
                </a:spcAft>
                <a:defRPr/>
              </a:pPr>
              <a:r>
                <a:rPr 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 at justere sidenummerering, </a:t>
              </a:r>
              <a:br>
                <a:rPr 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dato og sidefod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Gør dette som</a:t>
              </a:r>
              <a:r>
                <a:rPr lang="da-DK" altLang="da-DK" sz="8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det sidste i din præsentation, så det slår igennem på alle slides</a:t>
              </a:r>
              <a:endParaRPr 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Klik på fanen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Indsæt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Klik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Sidehoved og Sidefod</a:t>
              </a:r>
              <a:b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(indtast evt. tekst i sidefod)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Anvend på alle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eller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Anvend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hvis det kun skal være på et enkelt slide</a:t>
              </a: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Bef>
                  <a:spcPts val="1200"/>
                </a:spcBef>
                <a:spcAft>
                  <a:spcPts val="600"/>
                </a:spcAft>
                <a:defRPr/>
              </a:pPr>
              <a:r>
                <a:rPr 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Hjælpelinjer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 at se hjælpelinjer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Klik på fanen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Vis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og sæt hak ved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Hjælpelinjer</a:t>
              </a: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Tips: Alt + F9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 hurtig visning af hjælpelinjer</a:t>
              </a: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1D28594-7C69-F442-AECA-826BCBDF1775}"/>
                </a:ext>
              </a:extLst>
            </p:cNvPr>
            <p:cNvCxnSpPr/>
            <p:nvPr userDrawn="1"/>
          </p:nvCxnSpPr>
          <p:spPr>
            <a:xfrm>
              <a:off x="8532514" y="2168525"/>
              <a:ext cx="293558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29DE841-F3E0-C241-A7A7-EA53E862E938}"/>
                </a:ext>
              </a:extLst>
            </p:cNvPr>
            <p:cNvCxnSpPr/>
            <p:nvPr userDrawn="1"/>
          </p:nvCxnSpPr>
          <p:spPr>
            <a:xfrm>
              <a:off x="8532514" y="3873757"/>
              <a:ext cx="293558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1F39CEE-79F3-2247-9DB8-78E7E9083796}"/>
                </a:ext>
              </a:extLst>
            </p:cNvPr>
            <p:cNvCxnSpPr/>
            <p:nvPr userDrawn="1"/>
          </p:nvCxnSpPr>
          <p:spPr>
            <a:xfrm>
              <a:off x="8532514" y="5351132"/>
              <a:ext cx="293558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7968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0FD5B39-9513-CE44-9878-F9D3817B0E37}"/>
              </a:ext>
            </a:extLst>
          </p:cNvPr>
          <p:cNvSpPr/>
          <p:nvPr userDrawn="1"/>
        </p:nvSpPr>
        <p:spPr>
          <a:xfrm>
            <a:off x="6175675" y="0"/>
            <a:ext cx="6016325" cy="639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5321588" cy="1185090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5F870-3EF9-1B45-94CD-C1BCCF12BB0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2520000"/>
            <a:ext cx="5319412" cy="3429950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85158A-5BF4-A946-911E-FF8898F0DD9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56652" y="2520000"/>
            <a:ext cx="5319412" cy="3486836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accent6"/>
                </a:solidFill>
              </a:defRPr>
            </a:lvl1pPr>
            <a:lvl2pPr marL="216000" indent="0">
              <a:buNone/>
              <a:defRPr sz="4000"/>
            </a:lvl2pPr>
            <a:lvl3pPr marL="432000" indent="0">
              <a:buNone/>
              <a:defRPr sz="4000"/>
            </a:lvl3pPr>
            <a:lvl4pPr marL="648000" indent="0">
              <a:buNone/>
              <a:defRPr sz="4000"/>
            </a:lvl4pPr>
            <a:lvl5pPr marL="864000" indent="0">
              <a:buNone/>
              <a:defRPr sz="4000"/>
            </a:lvl5pPr>
          </a:lstStyle>
          <a:p>
            <a:pPr lvl="0"/>
            <a:r>
              <a:rPr lang="da-DK" noProof="0" dirty="0"/>
              <a:t>Klik for at redigere tekst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000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OKS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0FD5B39-9513-CE44-9878-F9D3817B0E37}"/>
              </a:ext>
            </a:extLst>
          </p:cNvPr>
          <p:cNvSpPr/>
          <p:nvPr userDrawn="1"/>
        </p:nvSpPr>
        <p:spPr>
          <a:xfrm>
            <a:off x="6175675" y="0"/>
            <a:ext cx="6016325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2537094"/>
            <a:ext cx="5321588" cy="1185090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5F870-3EF9-1B45-94CD-C1BCCF12BB0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3767768"/>
            <a:ext cx="5319412" cy="2182181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217422D-4E1B-1A41-9658-03A3E453C5EC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356650" y="2520001"/>
            <a:ext cx="5319413" cy="3429950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791581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6308F12-16F6-DF46-AC51-4169FE84256C}"/>
              </a:ext>
            </a:extLst>
          </p:cNvPr>
          <p:cNvSpPr/>
          <p:nvPr userDrawn="1"/>
        </p:nvSpPr>
        <p:spPr>
          <a:xfrm>
            <a:off x="0" y="1"/>
            <a:ext cx="12192000" cy="638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9496BC1-88EE-B24C-A647-9AEB0907E118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71FBF2-BC04-0740-96D5-208B225C40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15A83739-ABE5-FD44-95FC-C51348BAACA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15938" y="1645920"/>
            <a:ext cx="11160126" cy="4360916"/>
          </a:xfrm>
        </p:spPr>
        <p:txBody>
          <a:bodyPr>
            <a:no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  <a:lvl2pPr marL="216000" indent="0">
              <a:buNone/>
              <a:defRPr sz="4000"/>
            </a:lvl2pPr>
            <a:lvl3pPr marL="432000" indent="0">
              <a:buNone/>
              <a:defRPr sz="4000"/>
            </a:lvl3pPr>
            <a:lvl4pPr marL="648000" indent="0">
              <a:buNone/>
              <a:defRPr sz="4000"/>
            </a:lvl4pPr>
            <a:lvl5pPr marL="864000" indent="0">
              <a:buNone/>
              <a:defRPr sz="4000"/>
            </a:lvl5pPr>
          </a:lstStyle>
          <a:p>
            <a:pPr lvl="0"/>
            <a:r>
              <a:rPr lang="da-DK" noProof="0" dirty="0"/>
              <a:t>Klik for at tilføje en titel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6937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E FOTO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414E38-BC9B-A94B-A92F-16820AF4DBF6}"/>
              </a:ext>
            </a:extLst>
          </p:cNvPr>
          <p:cNvSpPr/>
          <p:nvPr userDrawn="1"/>
        </p:nvSpPr>
        <p:spPr>
          <a:xfrm>
            <a:off x="-22889" y="2"/>
            <a:ext cx="6047452" cy="1655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73459F-E99C-244B-BE96-B74F996FBD52}"/>
              </a:ext>
            </a:extLst>
          </p:cNvPr>
          <p:cNvSpPr/>
          <p:nvPr userDrawn="1"/>
        </p:nvSpPr>
        <p:spPr>
          <a:xfrm>
            <a:off x="6167438" y="0"/>
            <a:ext cx="6024561" cy="1655999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FAC297-9E71-D842-9292-7D8A9293DC53}"/>
              </a:ext>
            </a:extLst>
          </p:cNvPr>
          <p:cNvSpPr/>
          <p:nvPr userDrawn="1"/>
        </p:nvSpPr>
        <p:spPr>
          <a:xfrm>
            <a:off x="-16065" y="1795505"/>
            <a:ext cx="6040628" cy="45862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9550F4-359C-0944-925B-7934CA28C3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2492374"/>
            <a:ext cx="5508625" cy="3457576"/>
          </a:xfrm>
        </p:spPr>
        <p:txBody>
          <a:bodyPr anchor="t" anchorCtr="0">
            <a:noAutofit/>
          </a:bodyPr>
          <a:lstStyle>
            <a:lvl1pPr algn="l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da-DK" noProof="0" dirty="0"/>
              <a:t>Klik for at tilføje en titel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E2DE3F2-DE69-D74E-9BF6-B03B95C23397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166800" y="1799703"/>
            <a:ext cx="6025200" cy="45820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noProof="0" dirty="0"/>
              <a:t>Klik ikon for at tilføje billede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9CB684-F6EE-8548-9FF2-D04B10078A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5476" y="429130"/>
            <a:ext cx="1829481" cy="505139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74E5386-D0C2-0A42-8096-914B336FB4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591582"/>
            <a:ext cx="5502563" cy="924180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 err="1"/>
              <a:t>Klik</a:t>
            </a:r>
            <a:r>
              <a:rPr lang="en-GB" noProof="0" dirty="0"/>
              <a:t> for at </a:t>
            </a:r>
            <a:r>
              <a:rPr lang="da-DK" noProof="0" dirty="0"/>
              <a:t>tilføje en</a:t>
            </a:r>
            <a:r>
              <a:rPr lang="en-GB" noProof="0" dirty="0"/>
              <a:t> </a:t>
            </a:r>
            <a:r>
              <a:rPr lang="en-GB" noProof="0" dirty="0" err="1"/>
              <a:t>tekst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41078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+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C4E211-0F1E-DF4A-AFE8-E657EF927CC3}"/>
              </a:ext>
            </a:extLst>
          </p:cNvPr>
          <p:cNvSpPr/>
          <p:nvPr userDrawn="1"/>
        </p:nvSpPr>
        <p:spPr>
          <a:xfrm>
            <a:off x="6175676" y="-8250"/>
            <a:ext cx="6024563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85158A-5BF4-A946-911E-FF8898F0DD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6652" y="836613"/>
            <a:ext cx="5319412" cy="51133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a-DK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33F539-EFA2-0D4A-84F2-557F3763D1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5321588" cy="11850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D0A6A2F-DBE4-A149-87BF-B99A85B7F13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2520000"/>
            <a:ext cx="5319412" cy="34299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758806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+ FIGUR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0FD5B39-9513-CE44-9878-F9D3817B0E37}"/>
              </a:ext>
            </a:extLst>
          </p:cNvPr>
          <p:cNvSpPr/>
          <p:nvPr userDrawn="1"/>
        </p:nvSpPr>
        <p:spPr>
          <a:xfrm>
            <a:off x="6175675" y="0"/>
            <a:ext cx="6016325" cy="639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5321588" cy="1185090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5F870-3EF9-1B45-94CD-C1BCCF12BB0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2520000"/>
            <a:ext cx="5319412" cy="3429950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F55B3593-16A7-3D45-83D8-8728DE56BB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6652" y="836613"/>
            <a:ext cx="5319412" cy="51133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4411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AD60FD7-A5B5-DF44-8971-6A071FF9AE81}"/>
              </a:ext>
            </a:extLst>
          </p:cNvPr>
          <p:cNvSpPr/>
          <p:nvPr userDrawn="1"/>
        </p:nvSpPr>
        <p:spPr>
          <a:xfrm>
            <a:off x="0" y="6540127"/>
            <a:ext cx="6024563" cy="32003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2C72FC-F17A-3B45-8C28-7DABC6CAF2CF}"/>
              </a:ext>
            </a:extLst>
          </p:cNvPr>
          <p:cNvSpPr/>
          <p:nvPr userDrawn="1"/>
        </p:nvSpPr>
        <p:spPr>
          <a:xfrm>
            <a:off x="6167438" y="6537961"/>
            <a:ext cx="2934000" cy="32003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6ED55D-96E7-4A46-9A77-FF3E9A4AAAB5}"/>
              </a:ext>
            </a:extLst>
          </p:cNvPr>
          <p:cNvSpPr/>
          <p:nvPr userDrawn="1"/>
        </p:nvSpPr>
        <p:spPr>
          <a:xfrm>
            <a:off x="9258000" y="6540127"/>
            <a:ext cx="2934000" cy="3200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6995AF-1D8C-0943-98EE-B0CE8F1E5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32" y="412308"/>
            <a:ext cx="10901805" cy="13790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noProof="0" dirty="0"/>
              <a:t>Klik for at tilføje en titel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0A518-2553-484B-82F0-E471380C0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000" y="2520000"/>
            <a:ext cx="10903238" cy="3429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03252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732" r:id="rId4"/>
    <p:sldLayoutId id="2147483741" r:id="rId5"/>
    <p:sldLayoutId id="2147483716" r:id="rId6"/>
    <p:sldLayoutId id="2147483745" r:id="rId7"/>
    <p:sldLayoutId id="2147483746" r:id="rId8"/>
    <p:sldLayoutId id="2147483747" r:id="rId9"/>
    <p:sldLayoutId id="2147483660" r:id="rId10"/>
    <p:sldLayoutId id="2147483661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b="0" i="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b="0" i="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pos="325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527">
          <p15:clr>
            <a:srgbClr val="F26B43"/>
          </p15:clr>
        </p15:guide>
        <p15:guide id="5" orient="horz" pos="368">
          <p15:clr>
            <a:srgbClr val="F26B43"/>
          </p15:clr>
        </p15:guide>
        <p15:guide id="6" orient="horz" pos="300">
          <p15:clr>
            <a:srgbClr val="F26B43"/>
          </p15:clr>
        </p15:guide>
        <p15:guide id="7" pos="483">
          <p15:clr>
            <a:srgbClr val="F26B43"/>
          </p15:clr>
        </p15:guide>
        <p15:guide id="8" pos="7197">
          <p15:clr>
            <a:srgbClr val="F26B43"/>
          </p15:clr>
        </p15:guide>
        <p15:guide id="9" orient="horz" pos="3748">
          <p15:clr>
            <a:srgbClr val="F26B43"/>
          </p15:clr>
        </p15:guide>
        <p15:guide id="10" pos="3795">
          <p15:clr>
            <a:srgbClr val="F26B43"/>
          </p15:clr>
        </p15:guide>
        <p15:guide id="11" pos="3885">
          <p15:clr>
            <a:srgbClr val="F26B43"/>
          </p15:clr>
        </p15:guide>
        <p15:guide id="12" orient="horz" pos="4020">
          <p15:clr>
            <a:srgbClr val="F26B43"/>
          </p15:clr>
        </p15:guide>
        <p15:guide id="13" pos="3681">
          <p15:clr>
            <a:srgbClr val="F26B43"/>
          </p15:clr>
        </p15:guide>
        <p15:guide id="14" pos="3999">
          <p15:clr>
            <a:srgbClr val="F26B43"/>
          </p15:clr>
        </p15:guide>
        <p15:guide id="15" orient="horz" pos="159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AD60FD7-A5B5-DF44-8971-6A071FF9AE81}"/>
              </a:ext>
            </a:extLst>
          </p:cNvPr>
          <p:cNvSpPr/>
          <p:nvPr userDrawn="1"/>
        </p:nvSpPr>
        <p:spPr>
          <a:xfrm>
            <a:off x="0" y="6540127"/>
            <a:ext cx="6024563" cy="32003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2C72FC-F17A-3B45-8C28-7DABC6CAF2CF}"/>
              </a:ext>
            </a:extLst>
          </p:cNvPr>
          <p:cNvSpPr/>
          <p:nvPr userDrawn="1"/>
        </p:nvSpPr>
        <p:spPr>
          <a:xfrm>
            <a:off x="6167438" y="6537961"/>
            <a:ext cx="2934000" cy="32003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6ED55D-96E7-4A46-9A77-FF3E9A4AAAB5}"/>
              </a:ext>
            </a:extLst>
          </p:cNvPr>
          <p:cNvSpPr/>
          <p:nvPr userDrawn="1"/>
        </p:nvSpPr>
        <p:spPr>
          <a:xfrm>
            <a:off x="9258000" y="6540127"/>
            <a:ext cx="2934000" cy="3200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6995AF-1D8C-0943-98EE-B0CE8F1E5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32" y="412308"/>
            <a:ext cx="10901805" cy="13790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noProof="0" dirty="0"/>
              <a:t>Klik for at tilføje en titel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0A518-2553-484B-82F0-E471380C0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000" y="2520000"/>
            <a:ext cx="10903238" cy="3429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500567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30" r:id="rId2"/>
    <p:sldLayoutId id="214748371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b="0" i="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b="0" i="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pos="325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527">
          <p15:clr>
            <a:srgbClr val="F26B43"/>
          </p15:clr>
        </p15:guide>
        <p15:guide id="5" orient="horz" pos="368">
          <p15:clr>
            <a:srgbClr val="F26B43"/>
          </p15:clr>
        </p15:guide>
        <p15:guide id="6" orient="horz" pos="300">
          <p15:clr>
            <a:srgbClr val="F26B43"/>
          </p15:clr>
        </p15:guide>
        <p15:guide id="7" pos="483">
          <p15:clr>
            <a:srgbClr val="F26B43"/>
          </p15:clr>
        </p15:guide>
        <p15:guide id="8" pos="7197">
          <p15:clr>
            <a:srgbClr val="F26B43"/>
          </p15:clr>
        </p15:guide>
        <p15:guide id="9" orient="horz" pos="3748">
          <p15:clr>
            <a:srgbClr val="F26B43"/>
          </p15:clr>
        </p15:guide>
        <p15:guide id="10" pos="3795">
          <p15:clr>
            <a:srgbClr val="F26B43"/>
          </p15:clr>
        </p15:guide>
        <p15:guide id="11" pos="3885">
          <p15:clr>
            <a:srgbClr val="F26B43"/>
          </p15:clr>
        </p15:guide>
        <p15:guide id="12" orient="horz" pos="4020">
          <p15:clr>
            <a:srgbClr val="F26B43"/>
          </p15:clr>
        </p15:guide>
        <p15:guide id="13" pos="3681">
          <p15:clr>
            <a:srgbClr val="F26B43"/>
          </p15:clr>
        </p15:guide>
        <p15:guide id="14" pos="3999">
          <p15:clr>
            <a:srgbClr val="F26B43"/>
          </p15:clr>
        </p15:guide>
        <p15:guide id="15" orient="horz" pos="159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AD60FD7-A5B5-DF44-8971-6A071FF9AE81}"/>
              </a:ext>
            </a:extLst>
          </p:cNvPr>
          <p:cNvSpPr/>
          <p:nvPr userDrawn="1"/>
        </p:nvSpPr>
        <p:spPr>
          <a:xfrm>
            <a:off x="0" y="6540127"/>
            <a:ext cx="6024563" cy="32003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2C72FC-F17A-3B45-8C28-7DABC6CAF2CF}"/>
              </a:ext>
            </a:extLst>
          </p:cNvPr>
          <p:cNvSpPr/>
          <p:nvPr userDrawn="1"/>
        </p:nvSpPr>
        <p:spPr>
          <a:xfrm>
            <a:off x="6167438" y="6537961"/>
            <a:ext cx="2934000" cy="32003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6ED55D-96E7-4A46-9A77-FF3E9A4AAAB5}"/>
              </a:ext>
            </a:extLst>
          </p:cNvPr>
          <p:cNvSpPr/>
          <p:nvPr userDrawn="1"/>
        </p:nvSpPr>
        <p:spPr>
          <a:xfrm>
            <a:off x="9258000" y="6540127"/>
            <a:ext cx="2934000" cy="3200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6995AF-1D8C-0943-98EE-B0CE8F1E5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32" y="412308"/>
            <a:ext cx="10901805" cy="13790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0A518-2553-484B-82F0-E471380C0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000" y="2520000"/>
            <a:ext cx="10903238" cy="3429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321403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09" r:id="rId2"/>
    <p:sldLayoutId id="2147483711" r:id="rId3"/>
    <p:sldLayoutId id="2147483710" r:id="rId4"/>
    <p:sldLayoutId id="2147483748" r:id="rId5"/>
    <p:sldLayoutId id="2147483749" r:id="rId6"/>
    <p:sldLayoutId id="2147483750" r:id="rId7"/>
    <p:sldLayoutId id="2147483751" r:id="rId8"/>
    <p:sldLayoutId id="214748375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b="0" i="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b="0" i="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pos="325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527">
          <p15:clr>
            <a:srgbClr val="F26B43"/>
          </p15:clr>
        </p15:guide>
        <p15:guide id="5" orient="horz" pos="368">
          <p15:clr>
            <a:srgbClr val="F26B43"/>
          </p15:clr>
        </p15:guide>
        <p15:guide id="6" orient="horz" pos="300">
          <p15:clr>
            <a:srgbClr val="F26B43"/>
          </p15:clr>
        </p15:guide>
        <p15:guide id="7" pos="483">
          <p15:clr>
            <a:srgbClr val="F26B43"/>
          </p15:clr>
        </p15:guide>
        <p15:guide id="8" pos="7197">
          <p15:clr>
            <a:srgbClr val="F26B43"/>
          </p15:clr>
        </p15:guide>
        <p15:guide id="9" orient="horz" pos="3748">
          <p15:clr>
            <a:srgbClr val="F26B43"/>
          </p15:clr>
        </p15:guide>
        <p15:guide id="10" pos="3795">
          <p15:clr>
            <a:srgbClr val="F26B43"/>
          </p15:clr>
        </p15:guide>
        <p15:guide id="11" pos="3885">
          <p15:clr>
            <a:srgbClr val="F26B43"/>
          </p15:clr>
        </p15:guide>
        <p15:guide id="12" orient="horz" pos="4020">
          <p15:clr>
            <a:srgbClr val="F26B43"/>
          </p15:clr>
        </p15:guide>
        <p15:guide id="13" pos="3681">
          <p15:clr>
            <a:srgbClr val="F26B43"/>
          </p15:clr>
        </p15:guide>
        <p15:guide id="14" pos="3999">
          <p15:clr>
            <a:srgbClr val="F26B43"/>
          </p15:clr>
        </p15:guide>
        <p15:guide id="15" orient="horz" pos="1480" userDrawn="1">
          <p15:clr>
            <a:srgbClr val="F26B43"/>
          </p15:clr>
        </p15:guide>
        <p15:guide id="16" orient="horz" pos="1593" userDrawn="1">
          <p15:clr>
            <a:srgbClr val="F26B43"/>
          </p15:clr>
        </p15:guide>
        <p15:guide id="17" orient="horz" pos="2772" userDrawn="1">
          <p15:clr>
            <a:srgbClr val="F26B43"/>
          </p15:clr>
        </p15:guide>
        <p15:guide id="18" orient="horz" pos="2863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AD60FD7-A5B5-DF44-8971-6A071FF9AE81}"/>
              </a:ext>
            </a:extLst>
          </p:cNvPr>
          <p:cNvSpPr/>
          <p:nvPr userDrawn="1"/>
        </p:nvSpPr>
        <p:spPr>
          <a:xfrm>
            <a:off x="0" y="6540127"/>
            <a:ext cx="6024563" cy="32003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2C72FC-F17A-3B45-8C28-7DABC6CAF2CF}"/>
              </a:ext>
            </a:extLst>
          </p:cNvPr>
          <p:cNvSpPr/>
          <p:nvPr userDrawn="1"/>
        </p:nvSpPr>
        <p:spPr>
          <a:xfrm>
            <a:off x="6167438" y="6537961"/>
            <a:ext cx="2934000" cy="32003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6ED55D-96E7-4A46-9A77-FF3E9A4AAAB5}"/>
              </a:ext>
            </a:extLst>
          </p:cNvPr>
          <p:cNvSpPr/>
          <p:nvPr userDrawn="1"/>
        </p:nvSpPr>
        <p:spPr>
          <a:xfrm>
            <a:off x="9258000" y="6540127"/>
            <a:ext cx="2934000" cy="3200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6995AF-1D8C-0943-98EE-B0CE8F1E5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32" y="412308"/>
            <a:ext cx="10901805" cy="13790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0A518-2553-484B-82F0-E471380C0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000" y="2520000"/>
            <a:ext cx="10903238" cy="3429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726005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4" r:id="rId2"/>
    <p:sldLayoutId id="2147483736" r:id="rId3"/>
    <p:sldLayoutId id="2147483735" r:id="rId4"/>
    <p:sldLayoutId id="2147483742" r:id="rId5"/>
    <p:sldLayoutId id="2147483753" r:id="rId6"/>
    <p:sldLayoutId id="2147483754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b="0" i="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b="0" i="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pos="325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527">
          <p15:clr>
            <a:srgbClr val="F26B43"/>
          </p15:clr>
        </p15:guide>
        <p15:guide id="5" orient="horz" pos="368">
          <p15:clr>
            <a:srgbClr val="F26B43"/>
          </p15:clr>
        </p15:guide>
        <p15:guide id="6" orient="horz" pos="300">
          <p15:clr>
            <a:srgbClr val="F26B43"/>
          </p15:clr>
        </p15:guide>
        <p15:guide id="7" pos="483">
          <p15:clr>
            <a:srgbClr val="F26B43"/>
          </p15:clr>
        </p15:guide>
        <p15:guide id="8" pos="7197">
          <p15:clr>
            <a:srgbClr val="F26B43"/>
          </p15:clr>
        </p15:guide>
        <p15:guide id="9" orient="horz" pos="3748">
          <p15:clr>
            <a:srgbClr val="F26B43"/>
          </p15:clr>
        </p15:guide>
        <p15:guide id="10" pos="3795">
          <p15:clr>
            <a:srgbClr val="F26B43"/>
          </p15:clr>
        </p15:guide>
        <p15:guide id="11" pos="3885">
          <p15:clr>
            <a:srgbClr val="F26B43"/>
          </p15:clr>
        </p15:guide>
        <p15:guide id="12" orient="horz" pos="4020">
          <p15:clr>
            <a:srgbClr val="F26B43"/>
          </p15:clr>
        </p15:guide>
        <p15:guide id="13" pos="3681">
          <p15:clr>
            <a:srgbClr val="F26B43"/>
          </p15:clr>
        </p15:guide>
        <p15:guide id="14" pos="3999">
          <p15:clr>
            <a:srgbClr val="F26B43"/>
          </p15:clr>
        </p15:guide>
        <p15:guide id="16" orient="horz" pos="1593">
          <p15:clr>
            <a:srgbClr val="F26B43"/>
          </p15:clr>
        </p15:guide>
        <p15:guide id="17" orient="horz" pos="2772">
          <p15:clr>
            <a:srgbClr val="F26B43"/>
          </p15:clr>
        </p15:guide>
        <p15:guide id="18" orient="horz" pos="286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05697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Calibri Light" panose="020F0302020204030204" pitchFamily="34" charset="0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Calibri Light" panose="020F0302020204030204" pitchFamily="34" charset="0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Calibri Light" panose="020F0302020204030204" pitchFamily="34" charset="0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b="0" i="0" kern="1200">
          <a:solidFill>
            <a:schemeClr val="accent1"/>
          </a:solidFill>
          <a:latin typeface="Calibri Light" panose="020F0302020204030204" pitchFamily="34" charset="0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b="0" i="0" kern="1200">
          <a:solidFill>
            <a:schemeClr val="accent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pos="325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527">
          <p15:clr>
            <a:srgbClr val="F26B43"/>
          </p15:clr>
        </p15:guide>
        <p15:guide id="5" orient="horz" pos="368">
          <p15:clr>
            <a:srgbClr val="F26B43"/>
          </p15:clr>
        </p15:guide>
        <p15:guide id="6" orient="horz" pos="300">
          <p15:clr>
            <a:srgbClr val="F26B43"/>
          </p15:clr>
        </p15:guide>
        <p15:guide id="7" pos="483">
          <p15:clr>
            <a:srgbClr val="F26B43"/>
          </p15:clr>
        </p15:guide>
        <p15:guide id="8" pos="7197">
          <p15:clr>
            <a:srgbClr val="F26B43"/>
          </p15:clr>
        </p15:guide>
        <p15:guide id="9" orient="horz" pos="3748">
          <p15:clr>
            <a:srgbClr val="F26B43"/>
          </p15:clr>
        </p15:guide>
        <p15:guide id="10" pos="3795">
          <p15:clr>
            <a:srgbClr val="F26B43"/>
          </p15:clr>
        </p15:guide>
        <p15:guide id="11" pos="3885">
          <p15:clr>
            <a:srgbClr val="F26B43"/>
          </p15:clr>
        </p15:guide>
        <p15:guide id="13" pos="3681">
          <p15:clr>
            <a:srgbClr val="F26B43"/>
          </p15:clr>
        </p15:guide>
        <p15:guide id="14" pos="3999">
          <p15:clr>
            <a:srgbClr val="F26B43"/>
          </p15:clr>
        </p15:guide>
        <p15:guide id="16" orient="horz" pos="1593">
          <p15:clr>
            <a:srgbClr val="F26B43"/>
          </p15:clr>
        </p15:guide>
        <p15:guide id="17" orient="horz" pos="2772">
          <p15:clr>
            <a:srgbClr val="F26B43"/>
          </p15:clr>
        </p15:guide>
        <p15:guide id="18" orient="horz" pos="2863">
          <p15:clr>
            <a:srgbClr val="F26B43"/>
          </p15:clr>
        </p15:guide>
        <p15:guide id="19" orient="horz" pos="402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2352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Calibri Light" panose="020F0302020204030204" pitchFamily="34" charset="0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Calibri Light" panose="020F0302020204030204" pitchFamily="34" charset="0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Calibri Light" panose="020F0302020204030204" pitchFamily="34" charset="0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b="0" i="0" kern="1200">
          <a:solidFill>
            <a:schemeClr val="accent1"/>
          </a:solidFill>
          <a:latin typeface="Calibri Light" panose="020F0302020204030204" pitchFamily="34" charset="0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b="0" i="0" kern="1200">
          <a:solidFill>
            <a:schemeClr val="accent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pos="325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527">
          <p15:clr>
            <a:srgbClr val="F26B43"/>
          </p15:clr>
        </p15:guide>
        <p15:guide id="5" orient="horz" pos="368">
          <p15:clr>
            <a:srgbClr val="F26B43"/>
          </p15:clr>
        </p15:guide>
        <p15:guide id="6" orient="horz" pos="300">
          <p15:clr>
            <a:srgbClr val="F26B43"/>
          </p15:clr>
        </p15:guide>
        <p15:guide id="7" pos="483">
          <p15:clr>
            <a:srgbClr val="F26B43"/>
          </p15:clr>
        </p15:guide>
        <p15:guide id="8" pos="7197">
          <p15:clr>
            <a:srgbClr val="F26B43"/>
          </p15:clr>
        </p15:guide>
        <p15:guide id="9" orient="horz" pos="3748">
          <p15:clr>
            <a:srgbClr val="F26B43"/>
          </p15:clr>
        </p15:guide>
        <p15:guide id="10" pos="3795">
          <p15:clr>
            <a:srgbClr val="F26B43"/>
          </p15:clr>
        </p15:guide>
        <p15:guide id="11" pos="3885">
          <p15:clr>
            <a:srgbClr val="F26B43"/>
          </p15:clr>
        </p15:guide>
        <p15:guide id="13" pos="3681">
          <p15:clr>
            <a:srgbClr val="F26B43"/>
          </p15:clr>
        </p15:guide>
        <p15:guide id="14" pos="3999">
          <p15:clr>
            <a:srgbClr val="F26B43"/>
          </p15:clr>
        </p15:guide>
        <p15:guide id="16" orient="horz" pos="1593">
          <p15:clr>
            <a:srgbClr val="F26B43"/>
          </p15:clr>
        </p15:guide>
        <p15:guide id="17" orient="horz" pos="2772">
          <p15:clr>
            <a:srgbClr val="F26B43"/>
          </p15:clr>
        </p15:guide>
        <p15:guide id="18" orient="horz" pos="2863">
          <p15:clr>
            <a:srgbClr val="F26B43"/>
          </p15:clr>
        </p15:guide>
        <p15:guide id="19" orient="horz" pos="40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biofos.dk/erhverv/sikkert-arbejdsmiljo" TargetMode="Externa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C8142-FA12-7D4A-BB2F-C550B29B9D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Markedsdialog hos BIOFOS vedr. udbud af administrativ rengøring og vinduespolering</a:t>
            </a:r>
            <a:br>
              <a:rPr lang="da-DK" dirty="0"/>
            </a:br>
            <a:endParaRPr lang="da-DK" dirty="0"/>
          </a:p>
        </p:txBody>
      </p:sp>
      <p:pic>
        <p:nvPicPr>
          <p:cNvPr id="7" name="Picture Placeholder 6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D8E274B7-975E-2749-B0B8-314A46A7CE6E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/>
          <a:srcRect t="12024" b="12024"/>
          <a:stretch>
            <a:fillRect/>
          </a:stretch>
        </p:blipFill>
        <p:spPr/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738801F2-AC7A-BA4B-B533-4B12F85957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28. august 2025 kl. 9.30-11.30</a:t>
            </a:r>
          </a:p>
        </p:txBody>
      </p:sp>
    </p:spTree>
    <p:extLst>
      <p:ext uri="{BB962C8B-B14F-4D97-AF65-F5344CB8AC3E}">
        <p14:creationId xmlns:p14="http://schemas.microsoft.com/office/powerpoint/2010/main" val="3945509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08495-D6AE-C1D6-CD1D-9DD32E081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B89737-C184-A44F-0E51-181CD2E5A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4. Drøftelse af spørgsmål</a:t>
            </a:r>
            <a:endParaRPr lang="da-DK" dirty="0"/>
          </a:p>
        </p:txBody>
      </p:sp>
      <p:pic>
        <p:nvPicPr>
          <p:cNvPr id="7" name="Pladsholder til billede 6">
            <a:extLst>
              <a:ext uri="{FF2B5EF4-FFF2-40B4-BE49-F238E27FC236}">
                <a16:creationId xmlns:a16="http://schemas.microsoft.com/office/drawing/2014/main" id="{EBF8746F-1E05-3592-2759-9A78A8858266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/>
          <a:srcRect l="2799" r="2799"/>
          <a:stretch>
            <a:fillRect/>
          </a:stretch>
        </p:blipFill>
        <p:spPr/>
      </p:pic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0153CC61-9255-61AA-488A-15D3047A7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000" y="1311685"/>
            <a:ext cx="5319412" cy="4196230"/>
          </a:xfrm>
        </p:spPr>
        <p:txBody>
          <a:bodyPr/>
          <a:lstStyle/>
          <a:p>
            <a:pPr marL="0" indent="0">
              <a:buNone/>
            </a:pPr>
            <a:r>
              <a:rPr lang="da-DK" sz="1400" b="1" dirty="0"/>
              <a:t>SPØRGSMÅL 4 - Tilbudsbeskrivelsen (kvalitetsbeskrivelse samt beskrivelse af bæredygtighed og biodiversitet)</a:t>
            </a:r>
            <a:endParaRPr lang="da-DK" sz="1400" dirty="0"/>
          </a:p>
          <a:p>
            <a:pPr marL="0" indent="0">
              <a:buNone/>
            </a:pPr>
            <a:r>
              <a:rPr lang="da-DK" sz="1400" b="1" dirty="0"/>
              <a:t>Er der nogle af de dele, vi har bedt jer beskrive, som vi med fordel kan tilpasse – og omfanget heraf? </a:t>
            </a:r>
            <a:r>
              <a:rPr lang="da-DK" sz="1400" dirty="0"/>
              <a:t>Vi ønsker et velfunderet indblik i tilbudsgiverne og opgaveløsningen. </a:t>
            </a:r>
          </a:p>
          <a:p>
            <a:endParaRPr lang="da-DK" sz="1400" dirty="0"/>
          </a:p>
          <a:p>
            <a:r>
              <a:rPr lang="da-DK" sz="1400" dirty="0"/>
              <a:t>Er der dele, vi med fordel kan bede jer beskrive (som I eksempelvis har set andre ordregiver påkræve), men som vi ikke har taget med?</a:t>
            </a:r>
          </a:p>
          <a:p>
            <a:endParaRPr lang="da-DK" sz="1400" dirty="0"/>
          </a:p>
          <a:p>
            <a:r>
              <a:rPr lang="da-DK" sz="1400" dirty="0"/>
              <a:t>Hvordan forholder markedet sig til en anslagsbegrænsning på beskrivelserne?</a:t>
            </a:r>
          </a:p>
          <a:p>
            <a:pPr marL="0" indent="0">
              <a:buNone/>
            </a:pPr>
            <a:endParaRPr lang="da-DK" sz="1400" dirty="0"/>
          </a:p>
          <a:p>
            <a:pPr lvl="0"/>
            <a:r>
              <a:rPr lang="da-DK" sz="1400" dirty="0"/>
              <a:t>Finder I det mest hensigtsmæssigt, at vi har opstillet en ramme, som I skal arbejde inden for, eller er det mere interessant, når der er åbne rammer for omfanget af beskrivelsen?</a:t>
            </a:r>
          </a:p>
          <a:p>
            <a:endParaRPr lang="da-DK" sz="1400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56031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FF499-AB0B-2730-F84C-68B98A9B2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8D99AB-EC3B-B11A-3CB0-75262F58E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4. Drøftelse af spørgsmål</a:t>
            </a:r>
            <a:endParaRPr lang="da-DK" dirty="0"/>
          </a:p>
        </p:txBody>
      </p:sp>
      <p:pic>
        <p:nvPicPr>
          <p:cNvPr id="7" name="Pladsholder til billede 6">
            <a:extLst>
              <a:ext uri="{FF2B5EF4-FFF2-40B4-BE49-F238E27FC236}">
                <a16:creationId xmlns:a16="http://schemas.microsoft.com/office/drawing/2014/main" id="{5F681B62-C072-EA11-CFD4-C26457779F4F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/>
          <a:srcRect l="2799" r="2799"/>
          <a:stretch>
            <a:fillRect/>
          </a:stretch>
        </p:blipFill>
        <p:spPr/>
      </p:pic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C93D97F5-1E6A-1A1D-9708-BA21534673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000" y="1311685"/>
            <a:ext cx="5319412" cy="4196230"/>
          </a:xfrm>
        </p:spPr>
        <p:txBody>
          <a:bodyPr/>
          <a:lstStyle/>
          <a:p>
            <a:pPr marL="0" indent="0">
              <a:buNone/>
            </a:pPr>
            <a:r>
              <a:rPr lang="da-DK" sz="1400" b="1" dirty="0"/>
              <a:t>SPØRGSMÅL 5 - Bæredygtighed </a:t>
            </a:r>
            <a:endParaRPr lang="da-DK" sz="1400" dirty="0"/>
          </a:p>
          <a:p>
            <a:pPr marL="0" indent="0">
              <a:buNone/>
            </a:pPr>
            <a:r>
              <a:rPr lang="da-DK" sz="1400" b="1" dirty="0"/>
              <a:t>Større krav til dataindsamling og datadeling på bæredygtighed </a:t>
            </a:r>
            <a:endParaRPr lang="da-DK" sz="1400" dirty="0"/>
          </a:p>
          <a:p>
            <a:pPr lvl="0"/>
            <a:r>
              <a:rPr lang="da-DK" sz="1400" dirty="0"/>
              <a:t>Hvor modent er markedet ift. at indsamle og dele data omkring bæredygtighed – social og miljømæssig bæredygtighed? </a:t>
            </a:r>
          </a:p>
          <a:p>
            <a:pPr marL="0" lvl="0" indent="0">
              <a:buNone/>
            </a:pPr>
            <a:endParaRPr lang="da-DK" sz="1400" dirty="0"/>
          </a:p>
          <a:p>
            <a:pPr lvl="0"/>
            <a:r>
              <a:rPr lang="da-DK" sz="1400" dirty="0"/>
              <a:t>Hvordan ser denne datadeling ud for Ordregiver? </a:t>
            </a:r>
          </a:p>
          <a:p>
            <a:pPr lvl="1"/>
            <a:r>
              <a:rPr lang="da-DK" sz="1400" dirty="0"/>
              <a:t>Har markedet (som denne opgave appellerer til) egne systemer, som denne stiller til rådighed for opgaveløsningen og dermed Ordregiver, hvor der kan deles data angående bl.a. bæredygtighed – og kan I, som repræsentanter for markedet, sætte lidt ord på, hvordan dette typisk ser ud i praksis? </a:t>
            </a:r>
          </a:p>
          <a:p>
            <a:pPr lvl="2"/>
            <a:r>
              <a:rPr lang="da-DK" sz="1400" dirty="0"/>
              <a:t>Særligt ønsker vi at drøfte </a:t>
            </a:r>
            <a:r>
              <a:rPr lang="da-DK" sz="1400" dirty="0" err="1"/>
              <a:t>Scope</a:t>
            </a:r>
            <a:r>
              <a:rPr lang="da-DK" sz="1400" dirty="0"/>
              <a:t> 3 med markedet </a:t>
            </a:r>
          </a:p>
          <a:p>
            <a:endParaRPr lang="da-DK" sz="1400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66985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684216-B810-917B-BF93-F783AC277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0A2644-60AF-773F-9549-15A2CE921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4. Drøftelse af spørgsmål</a:t>
            </a:r>
            <a:endParaRPr lang="da-DK" dirty="0"/>
          </a:p>
        </p:txBody>
      </p:sp>
      <p:pic>
        <p:nvPicPr>
          <p:cNvPr id="7" name="Pladsholder til billede 6">
            <a:extLst>
              <a:ext uri="{FF2B5EF4-FFF2-40B4-BE49-F238E27FC236}">
                <a16:creationId xmlns:a16="http://schemas.microsoft.com/office/drawing/2014/main" id="{D40C7D80-A84E-B425-6512-D4FF39A375F2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/>
          <a:srcRect l="2799" r="2799"/>
          <a:stretch>
            <a:fillRect/>
          </a:stretch>
        </p:blipFill>
        <p:spPr/>
      </p:pic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1E9DAB5C-72D0-C1DA-1943-967812CEE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000" y="1311685"/>
            <a:ext cx="5319412" cy="4196230"/>
          </a:xfrm>
        </p:spPr>
        <p:txBody>
          <a:bodyPr/>
          <a:lstStyle/>
          <a:p>
            <a:pPr marL="0" indent="0">
              <a:buNone/>
            </a:pPr>
            <a:r>
              <a:rPr lang="da-DK" sz="1400" b="1" dirty="0"/>
              <a:t>SPØRGSMÅL 6 - Rengøring kontra oprydning/klargøring </a:t>
            </a:r>
            <a:endParaRPr lang="da-DK" sz="1400" dirty="0"/>
          </a:p>
          <a:p>
            <a:pPr marL="0" indent="0">
              <a:buNone/>
            </a:pPr>
            <a:r>
              <a:rPr lang="da-DK" sz="1400" b="1" dirty="0"/>
              <a:t>Hvad angår rengøringsopgaven ligger den primære opgave i selve rengøringsydelsen, men som supplement til rengøringsydelsen har Ordregiver et par spørgsmål til de omkringliggende ’ordensopgaver’, jf. nedenfor</a:t>
            </a:r>
            <a:endParaRPr lang="da-DK" sz="1400" dirty="0"/>
          </a:p>
          <a:p>
            <a:pPr lvl="0"/>
            <a:r>
              <a:rPr lang="da-DK" sz="1400" dirty="0"/>
              <a:t>Er det en naturlig selvfølge, at når leverandøren har rengjort et lokale, så sættes stole pænt på plads og borde rettes eventuelt op, så lokalerne fremstår pæne og indbydende for brugerne?</a:t>
            </a:r>
          </a:p>
          <a:p>
            <a:pPr lvl="1"/>
            <a:r>
              <a:rPr lang="da-DK" sz="1400" dirty="0"/>
              <a:t>Hvor meget skal vi udspecificere denne opgave for at sikre, at denne udføres?</a:t>
            </a:r>
          </a:p>
          <a:p>
            <a:endParaRPr lang="da-DK" sz="1400" dirty="0"/>
          </a:p>
          <a:p>
            <a:pPr lvl="0"/>
            <a:r>
              <a:rPr lang="da-DK" sz="1400" dirty="0"/>
              <a:t>Vil vi alternativt skulle indlægge en periodisk opgave, der fx hedder ”korrekt opstilling i mødelokaler”, hvor der 1 x ugentligt pålægges leverandøren en opgave med at rykke borde mv. tilbage på deres respektive pladser?</a:t>
            </a:r>
          </a:p>
          <a:p>
            <a:pPr lvl="1"/>
            <a:r>
              <a:rPr lang="da-DK" sz="1400" dirty="0"/>
              <a:t>Hvad er markedets anbefaling ift. at få disse opgaver håndteret? </a:t>
            </a:r>
          </a:p>
          <a:p>
            <a:pPr lvl="1"/>
            <a:r>
              <a:rPr lang="da-DK" sz="1400" dirty="0"/>
              <a:t>Og vil det være et fordyrende led at få disse </a:t>
            </a:r>
            <a:r>
              <a:rPr lang="da-DK" sz="1400" i="1" dirty="0"/>
              <a:t>’ordensrelaterede opgaver’</a:t>
            </a:r>
            <a:r>
              <a:rPr lang="da-DK" sz="1400" dirty="0"/>
              <a:t> med i udbuddet?</a:t>
            </a:r>
          </a:p>
          <a:p>
            <a:endParaRPr lang="da-DK" sz="1400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6584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5051E2-46F7-1EF2-295F-31C078836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718B6C-099C-8FDE-239C-49D9CC6E7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4. Drøftelse af spørgsmål</a:t>
            </a:r>
            <a:endParaRPr lang="da-DK" dirty="0"/>
          </a:p>
        </p:txBody>
      </p:sp>
      <p:pic>
        <p:nvPicPr>
          <p:cNvPr id="7" name="Pladsholder til billede 6">
            <a:extLst>
              <a:ext uri="{FF2B5EF4-FFF2-40B4-BE49-F238E27FC236}">
                <a16:creationId xmlns:a16="http://schemas.microsoft.com/office/drawing/2014/main" id="{F44D951B-8163-4F6A-F1CF-53796E9B6063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/>
          <a:srcRect l="2799" r="2799"/>
          <a:stretch>
            <a:fillRect/>
          </a:stretch>
        </p:blipFill>
        <p:spPr/>
      </p:pic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E902147B-F31E-CD1B-5EFC-2F4242FEC3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000" y="1311685"/>
            <a:ext cx="5319412" cy="4196230"/>
          </a:xfrm>
        </p:spPr>
        <p:txBody>
          <a:bodyPr/>
          <a:lstStyle/>
          <a:p>
            <a:pPr marL="0" indent="0">
              <a:buNone/>
            </a:pPr>
            <a:r>
              <a:rPr lang="da-DK" sz="1400" b="1" dirty="0"/>
              <a:t>SPØRGSMÅL 7 – Rengøringstidspunktet</a:t>
            </a:r>
            <a:endParaRPr lang="da-DK" sz="1400" dirty="0"/>
          </a:p>
          <a:p>
            <a:pPr marL="0" indent="0">
              <a:buNone/>
            </a:pPr>
            <a:r>
              <a:rPr lang="da-DK" sz="1400" b="1" dirty="0"/>
              <a:t>Ordregiver har lagt op til synlig rengøring som det klare udgangspunkt i tidsrummet fra kl. 06:00 – 16:00 </a:t>
            </a:r>
            <a:endParaRPr lang="da-DK" sz="1400" dirty="0"/>
          </a:p>
          <a:p>
            <a:pPr lvl="0"/>
            <a:r>
              <a:rPr lang="da-DK" sz="1400" dirty="0"/>
              <a:t>Hvordan betragter markedet det rengøringstidsrum, der er lagt til grund for opgaven?</a:t>
            </a:r>
          </a:p>
          <a:p>
            <a:pPr lvl="0"/>
            <a:endParaRPr lang="da-DK" sz="1400" dirty="0"/>
          </a:p>
          <a:p>
            <a:pPr lvl="0"/>
            <a:r>
              <a:rPr lang="da-DK" sz="1400" dirty="0"/>
              <a:t>Ordregiver har udvalgte områder, der skal/ønskes rengjort før et bestemt tidspunkt (mødelokaler inden kl. 07:00 og kontorer inden kl. 08:00)</a:t>
            </a:r>
          </a:p>
          <a:p>
            <a:pPr lvl="1"/>
            <a:r>
              <a:rPr lang="da-DK" sz="1400" dirty="0"/>
              <a:t>Hvordan vil det påvirke tilbuddene, at vi indsætter disse begrænsninger i et ellers meget åbent rengøringstidsrum?</a:t>
            </a:r>
          </a:p>
          <a:p>
            <a:pPr lvl="2"/>
            <a:r>
              <a:rPr lang="da-DK" sz="1400" dirty="0"/>
              <a:t>Vil det gøre en forskel, hvis vi fx differentierer mellem almindelige kontorer og kontorer i produktionen (produktionskontorer), således at færre lokaler skal være rengjorte inden for et bestemt tidsrum?</a:t>
            </a:r>
          </a:p>
          <a:p>
            <a:pPr marL="0" indent="0">
              <a:buNone/>
            </a:pPr>
            <a:r>
              <a:rPr lang="da-DK" sz="1400" dirty="0"/>
              <a:t>Vi ønsker at skabe optimale rammer for tilbudsgiverne, men ønsker naturligvis også at skabe gode rammerne for Ordregivers brugere. </a:t>
            </a:r>
          </a:p>
          <a:p>
            <a:endParaRPr lang="da-DK" sz="1400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0797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C40F7D-63ED-57DB-65FD-C233B77FB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CF3390-C8E4-B085-FF14-DC755C722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4. Drøftelse af spørgsmål</a:t>
            </a:r>
            <a:endParaRPr lang="da-DK" dirty="0"/>
          </a:p>
        </p:txBody>
      </p:sp>
      <p:pic>
        <p:nvPicPr>
          <p:cNvPr id="7" name="Pladsholder til billede 6">
            <a:extLst>
              <a:ext uri="{FF2B5EF4-FFF2-40B4-BE49-F238E27FC236}">
                <a16:creationId xmlns:a16="http://schemas.microsoft.com/office/drawing/2014/main" id="{BA84E4D6-CB72-5904-F5BD-1F42B116BAE2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/>
          <a:srcRect l="2799" r="2799"/>
          <a:stretch>
            <a:fillRect/>
          </a:stretch>
        </p:blipFill>
        <p:spPr/>
      </p:pic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232132BF-93CF-2E96-C7E5-27A57805B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000" y="1311685"/>
            <a:ext cx="5319412" cy="4196230"/>
          </a:xfrm>
        </p:spPr>
        <p:txBody>
          <a:bodyPr/>
          <a:lstStyle/>
          <a:p>
            <a:pPr marL="0" indent="0">
              <a:buNone/>
            </a:pPr>
            <a:r>
              <a:rPr lang="da-DK" sz="1400" b="1" dirty="0"/>
              <a:t>SPØRGSMÅL 8 – Vinduespolering</a:t>
            </a:r>
            <a:br>
              <a:rPr lang="da-DK" sz="1400" b="1" dirty="0"/>
            </a:br>
            <a:r>
              <a:rPr lang="da-DK" sz="1400" b="1" dirty="0"/>
              <a:t>Vinduespolering er en del af opgaven</a:t>
            </a:r>
            <a:endParaRPr lang="da-DK" sz="1400" dirty="0"/>
          </a:p>
          <a:p>
            <a:r>
              <a:rPr lang="da-DK" sz="1400" dirty="0"/>
              <a:t>I vil bemærke, at vinduespolering er en del af den udbudte opgave, og rammerne (herunder frekvenserne) er ved at blive endeligt fastlagt.</a:t>
            </a:r>
          </a:p>
          <a:p>
            <a:pPr marL="0" indent="0">
              <a:buNone/>
            </a:pPr>
            <a:endParaRPr lang="da-DK" sz="1400" dirty="0"/>
          </a:p>
          <a:p>
            <a:pPr lvl="0"/>
            <a:r>
              <a:rPr lang="da-DK" sz="1400" dirty="0"/>
              <a:t>Er der nogle særlige forhold, vi skal være opmærksomme på ift. vinduespoleringsopgaven på lokationer som Ordregivers (renseanlæg)?</a:t>
            </a:r>
          </a:p>
          <a:p>
            <a:pPr lvl="1"/>
            <a:r>
              <a:rPr lang="da-DK" sz="1400" dirty="0"/>
              <a:t>Manuel polering kontra brugen af rentvandsanlæg</a:t>
            </a:r>
          </a:p>
          <a:p>
            <a:pPr lvl="1"/>
            <a:r>
              <a:rPr lang="da-DK" sz="1400" dirty="0"/>
              <a:t>Brugen af underleverandør</a:t>
            </a:r>
          </a:p>
          <a:p>
            <a:pPr lvl="1"/>
            <a:r>
              <a:rPr lang="da-DK" sz="1400" dirty="0"/>
              <a:t>Eventuelle faldgruber som vi skal tage højde for</a:t>
            </a:r>
          </a:p>
          <a:p>
            <a:pPr marL="216000" lvl="1" indent="0">
              <a:buNone/>
            </a:pPr>
            <a:endParaRPr lang="da-DK" sz="1400" dirty="0"/>
          </a:p>
          <a:p>
            <a:endParaRPr lang="da-DK" sz="1400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50172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16C0E-DE16-3BB6-0A44-FB0E36ABD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684BE0-83F4-12CF-BC65-61D7FFE62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4. Drøftelse af spørgsmål</a:t>
            </a:r>
            <a:endParaRPr lang="da-DK" dirty="0"/>
          </a:p>
        </p:txBody>
      </p:sp>
      <p:pic>
        <p:nvPicPr>
          <p:cNvPr id="7" name="Pladsholder til billede 6">
            <a:extLst>
              <a:ext uri="{FF2B5EF4-FFF2-40B4-BE49-F238E27FC236}">
                <a16:creationId xmlns:a16="http://schemas.microsoft.com/office/drawing/2014/main" id="{40E29C56-3298-A0F2-BF9A-58D4AB916D9A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/>
          <a:srcRect l="2799" r="2799"/>
          <a:stretch>
            <a:fillRect/>
          </a:stretch>
        </p:blipFill>
        <p:spPr/>
      </p:pic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09A1AF50-3456-D139-853E-A5DD597D4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000" y="1311685"/>
            <a:ext cx="5319412" cy="4196230"/>
          </a:xfrm>
        </p:spPr>
        <p:txBody>
          <a:bodyPr/>
          <a:lstStyle/>
          <a:p>
            <a:pPr marL="0" indent="0">
              <a:buNone/>
            </a:pPr>
            <a:r>
              <a:rPr lang="da-DK" sz="1400" b="1" dirty="0"/>
              <a:t>SPØRGSMÅL 9 – Arbejds- og lærlingeklausul</a:t>
            </a:r>
            <a:endParaRPr lang="da-DK" sz="1400" dirty="0"/>
          </a:p>
          <a:p>
            <a:pPr marL="0" indent="0">
              <a:buNone/>
            </a:pPr>
            <a:r>
              <a:rPr lang="da-DK" sz="1400" b="1" dirty="0"/>
              <a:t>Lærlinge/elever/praktikanter</a:t>
            </a:r>
            <a:endParaRPr lang="da-DK" sz="1400" dirty="0"/>
          </a:p>
          <a:p>
            <a:r>
              <a:rPr lang="da-DK" sz="1400" dirty="0"/>
              <a:t>I Bilag 2 – Arbejds- og lærlingeklausul, punkt 8 har vi anført, at 10 % af de arbejdstimer, der anvendes til at opfylde aftalen, skal besættes af lærlinge/elever/praktikanter.</a:t>
            </a:r>
          </a:p>
          <a:p>
            <a:pPr marL="0" indent="0">
              <a:buNone/>
            </a:pPr>
            <a:endParaRPr lang="da-DK" sz="1400" dirty="0"/>
          </a:p>
          <a:p>
            <a:pPr lvl="0"/>
            <a:r>
              <a:rPr lang="da-DK" sz="1400" dirty="0"/>
              <a:t>Hvordan forholder markedet sig til dette? Er den procentuelle del af arbejdstimerne for høj eller for lav ift. hvad I ser på andre kontrakter lignende Ordregivers? </a:t>
            </a:r>
          </a:p>
          <a:p>
            <a:pPr lvl="0"/>
            <a:endParaRPr lang="da-DK" sz="1400" dirty="0"/>
          </a:p>
          <a:p>
            <a:pPr lvl="0"/>
            <a:r>
              <a:rPr lang="da-DK" sz="1400" dirty="0"/>
              <a:t>Er der øvrige opmærksomhedspunkter, vi skal gøre os ift. brugen af lærlinge/elever/praktikanter i denne konkrete opgave?</a:t>
            </a:r>
          </a:p>
          <a:p>
            <a:pPr marL="216000" lvl="1" indent="0">
              <a:buNone/>
            </a:pPr>
            <a:endParaRPr lang="da-DK" sz="1400" dirty="0"/>
          </a:p>
          <a:p>
            <a:endParaRPr lang="da-DK" sz="1400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903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65E0E3-3711-4A8D-8676-43D0E48B4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5. Konditionsmæssighed</a:t>
            </a:r>
            <a:br>
              <a:rPr lang="da-DK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da-DK" dirty="0"/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2F8EC673-099C-9985-DB72-F26E1ACA67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194366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+mj-lt"/>
              <a:buAutoNum type="arabicPeriod"/>
              <a:tabLst>
                <a:tab pos="914400" algn="l"/>
              </a:tabLst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Opfyld alle mindstekrav i udbuddet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+mj-lt"/>
              <a:buAutoNum type="arabicPeriod"/>
              <a:tabLst>
                <a:tab pos="914400" algn="l"/>
              </a:tabLst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Opmærksomhedspunkter:</a:t>
            </a:r>
          </a:p>
          <a:p>
            <a:pPr marL="9589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Skriv ikke mindre eller mere end anmodet om.</a:t>
            </a:r>
          </a:p>
          <a:p>
            <a:pPr marL="9589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Lav ikke forbehold i dit tilbud.</a:t>
            </a:r>
          </a:p>
          <a:p>
            <a:pPr marL="9589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BIOFOS er i alle tilfælde berettiget til at forkaste tilbud, som indeholder forbehold og lignende, og vil i visse tilfælde ligefrem være forpligtet hertil.</a:t>
            </a:r>
          </a:p>
          <a:p>
            <a:pPr marL="9589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Stil i stedet spørgsmål</a:t>
            </a:r>
          </a:p>
          <a:p>
            <a:pPr marL="9589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Kun kommunikation via udbudssystemet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B8DC0C5-1785-C0CE-F1C4-1EF782B210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0" r="2" b="2"/>
          <a:stretch/>
        </p:blipFill>
        <p:spPr bwMode="auto">
          <a:xfrm>
            <a:off x="6166800" y="0"/>
            <a:ext cx="6025200" cy="638175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787863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C2FE7A-6BFE-9BF7-CBEB-3897D85E6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6. Det videre forløb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0319DA0-FD37-2E26-A12D-20926CF34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8050" y="2520000"/>
            <a:ext cx="5319412" cy="3429950"/>
          </a:xfrm>
        </p:spPr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>
                <a:tab pos="914400" algn="l"/>
              </a:tabLst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1. Forventet tidsplan, se oversigt til højre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>
                <a:tab pos="914400" algn="l"/>
              </a:tabLst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194366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>
                <a:tab pos="914400" algn="l"/>
              </a:tabLst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2.  Påmindelse: Anmodning om advisering på ”Markedsdialog” i </a:t>
            </a:r>
            <a:r>
              <a:rPr kumimoji="0" lang="da-DK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Mercell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betyder </a:t>
            </a:r>
            <a:r>
              <a:rPr kumimoji="0" lang="da-DK" sz="1800" b="0" i="0" u="sng" strike="noStrike" kern="1200" cap="none" spc="0" normalizeH="0" baseline="0" noProof="0" dirty="0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ikke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, at man får automatisk advisering fra </a:t>
            </a:r>
            <a:r>
              <a:rPr kumimoji="0" lang="da-DK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Mercell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, når selve udbuddet offentliggøres. 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194366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  <a:p>
            <a:pPr marL="0" indent="0">
              <a:buNone/>
            </a:pPr>
            <a:endParaRPr lang="da-DK" dirty="0"/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1FB14B84-91B2-3330-6E72-C156FAE133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173199"/>
              </p:ext>
            </p:extLst>
          </p:nvPr>
        </p:nvGraphicFramePr>
        <p:xfrm>
          <a:off x="6348414" y="169683"/>
          <a:ext cx="5081586" cy="4229186"/>
        </p:xfrm>
        <a:graphic>
          <a:graphicData uri="http://schemas.openxmlformats.org/drawingml/2006/table">
            <a:tbl>
              <a:tblPr firstRow="1" firstCol="1" bandRow="1"/>
              <a:tblGrid>
                <a:gridCol w="3513716">
                  <a:extLst>
                    <a:ext uri="{9D8B030D-6E8A-4147-A177-3AD203B41FA5}">
                      <a16:colId xmlns:a16="http://schemas.microsoft.com/office/drawing/2014/main" val="1076976262"/>
                    </a:ext>
                  </a:extLst>
                </a:gridCol>
                <a:gridCol w="1567870">
                  <a:extLst>
                    <a:ext uri="{9D8B030D-6E8A-4147-A177-3AD203B41FA5}">
                      <a16:colId xmlns:a16="http://schemas.microsoft.com/office/drawing/2014/main" val="139476972"/>
                    </a:ext>
                  </a:extLst>
                </a:gridCol>
              </a:tblGrid>
              <a:tr h="8788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AKTIVITET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FORVENTET TIDSPLAN 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640362"/>
                  </a:ext>
                </a:extLst>
              </a:tr>
              <a:tr h="490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Udbudsbekendtgørelse sendes til offentliggørelse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Uge 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6059233"/>
                  </a:ext>
                </a:extLst>
              </a:tr>
              <a:tr h="490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Frist for ansøgning om prækvalifikation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Uge 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2495954"/>
                  </a:ext>
                </a:extLst>
              </a:tr>
              <a:tr h="333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Underretning om prækvalifikation (forventet)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Uge 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4286012"/>
                  </a:ext>
                </a:extLst>
              </a:tr>
              <a:tr h="333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Tilbudsfrist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Uge 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4316612"/>
                  </a:ext>
                </a:extLst>
              </a:tr>
              <a:tr h="333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Evaluering + indhentning af dokumentation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Uge 49 - 1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6884717"/>
                  </a:ext>
                </a:extLst>
              </a:tr>
              <a:tr h="333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Underretning om tildelingsbeslutning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Uge 1/2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5989667"/>
                  </a:ext>
                </a:extLst>
              </a:tr>
              <a:tr h="333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Kontraktindgåelse (tidligst)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Uge 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2291752"/>
                  </a:ext>
                </a:extLst>
              </a:tr>
              <a:tr h="3515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Forberedelse og implementering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Uge 3 - 10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8211962"/>
                  </a:ext>
                </a:extLst>
              </a:tr>
              <a:tr h="3515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Kontraktstart (forventet)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Marts 2026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1791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0013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F9BF35-C203-45FE-B9B2-4DD527EDCED9}"/>
              </a:ext>
            </a:extLst>
          </p:cNvPr>
          <p:cNvSpPr txBox="1">
            <a:spLocks/>
          </p:cNvSpPr>
          <p:nvPr/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4000" b="1" i="0" u="none" strike="noStrike" kern="1200" cap="none" spc="0" baseline="0">
                <a:solidFill>
                  <a:srgbClr val="194366"/>
                </a:solidFill>
                <a:uFillTx/>
                <a:latin typeface="Calibri Light"/>
              </a:defRPr>
            </a:lvl1pPr>
          </a:lstStyle>
          <a:p>
            <a:r>
              <a:rPr lang="da-DK" dirty="0"/>
              <a:t>BIOFOS takker for i dag.</a:t>
            </a:r>
          </a:p>
          <a:p>
            <a:r>
              <a:rPr lang="da-DK" dirty="0"/>
              <a:t>Referat udsendes snarest muligt.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7DFDE6F-7905-470C-8B5F-CAD83F62F40C}"/>
              </a:ext>
            </a:extLst>
          </p:cNvPr>
          <p:cNvSpPr txBox="1">
            <a:spLocks/>
          </p:cNvSpPr>
          <p:nvPr/>
        </p:nvSpPr>
        <p:spPr>
          <a:xfrm>
            <a:off x="72465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215999" marR="0" lvl="0" indent="-2159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/>
              <a:buChar char="•"/>
              <a:tabLst/>
              <a:defRPr lang="en-GB" sz="1800" b="0" i="0" u="none" strike="noStrike" kern="1200" cap="none" spc="0" baseline="0">
                <a:solidFill>
                  <a:srgbClr val="194366"/>
                </a:solidFill>
                <a:uFillTx/>
                <a:latin typeface="Calibri Light" pitchFamily="34"/>
              </a:defRPr>
            </a:lvl1pPr>
            <a:lvl2pPr marL="431999" marR="0" lvl="1" indent="-215999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/>
              <a:buChar char="•"/>
              <a:tabLst/>
              <a:defRPr lang="en-GB" sz="1800" b="0" i="0" u="none" strike="noStrike" kern="1200" cap="none" spc="0" baseline="0">
                <a:solidFill>
                  <a:srgbClr val="194366"/>
                </a:solidFill>
                <a:uFillTx/>
                <a:latin typeface="Calibri Light" pitchFamily="34"/>
              </a:defRPr>
            </a:lvl2pPr>
            <a:lvl3pPr marL="647998" marR="0" lvl="2" indent="-2159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/>
              <a:buChar char="•"/>
              <a:tabLst/>
              <a:defRPr lang="en-GB" sz="1800" b="0" i="0" u="none" strike="noStrike" kern="1200" cap="none" spc="0" baseline="0">
                <a:solidFill>
                  <a:srgbClr val="194366"/>
                </a:solidFill>
                <a:uFillTx/>
                <a:latin typeface="Calibri Light" pitchFamily="34"/>
              </a:defRPr>
            </a:lvl3pPr>
            <a:lvl4pPr marL="863998" marR="0" lvl="3" indent="-215999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/>
              <a:buChar char="•"/>
              <a:tabLst/>
              <a:defRPr lang="en-GB" sz="1600" b="0" i="0" u="none" strike="noStrike" kern="1200" cap="none" spc="0" baseline="0">
                <a:solidFill>
                  <a:srgbClr val="194366"/>
                </a:solidFill>
                <a:uFillTx/>
                <a:latin typeface="Calibri Light" pitchFamily="34"/>
              </a:defRPr>
            </a:lvl4pPr>
            <a:lvl5pPr marL="1079997" marR="0" lvl="4" indent="-2159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/>
              <a:buChar char="•"/>
              <a:tabLst/>
              <a:defRPr lang="en-GB" sz="1400" b="0" i="0" u="none" strike="noStrike" kern="1200" cap="none" spc="0" baseline="0">
                <a:solidFill>
                  <a:srgbClr val="194366"/>
                </a:solidFill>
                <a:uFillTx/>
                <a:latin typeface="Calibri Light" pitchFamily="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dirty="0"/>
          </a:p>
        </p:txBody>
      </p:sp>
      <p:sp>
        <p:nvSpPr>
          <p:cNvPr id="4" name="Tekstboks 6">
            <a:extLst>
              <a:ext uri="{FF2B5EF4-FFF2-40B4-BE49-F238E27FC236}">
                <a16:creationId xmlns:a16="http://schemas.microsoft.com/office/drawing/2014/main" id="{B2525ABD-2EB0-4BCF-A0CF-E7ADFA9DB52D}"/>
              </a:ext>
            </a:extLst>
          </p:cNvPr>
          <p:cNvSpPr txBox="1"/>
          <p:nvPr/>
        </p:nvSpPr>
        <p:spPr>
          <a:xfrm>
            <a:off x="3995936" y="400506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723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802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84851C-BD01-3C4B-8FF7-13247C4EC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33" y="2521196"/>
            <a:ext cx="5320156" cy="1268209"/>
          </a:xfrm>
        </p:spPr>
        <p:txBody>
          <a:bodyPr/>
          <a:lstStyle/>
          <a:p>
            <a:r>
              <a:rPr lang="da-DK" dirty="0"/>
              <a:t>Agenda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17E5E8B-171E-2945-9C35-D133CC5537C8}"/>
              </a:ext>
            </a:extLst>
          </p:cNvPr>
          <p:cNvSpPr txBox="1">
            <a:spLocks/>
          </p:cNvSpPr>
          <p:nvPr/>
        </p:nvSpPr>
        <p:spPr>
          <a:xfrm flipH="1">
            <a:off x="6348411" y="591582"/>
            <a:ext cx="5076825" cy="5781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 b="1" i="0" kern="1200">
                <a:solidFill>
                  <a:schemeClr val="accent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accent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accent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accent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accent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>
                <a:latin typeface="+mn-lt"/>
              </a:rPr>
              <a:t>Renseanlæg Lynetten, Refshalevej 250, 1432 København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6CBD6C-A673-1C42-A3F3-19CE6F7331D6}"/>
              </a:ext>
            </a:extLst>
          </p:cNvPr>
          <p:cNvCxnSpPr>
            <a:cxnSpLocks/>
          </p:cNvCxnSpPr>
          <p:nvPr/>
        </p:nvCxnSpPr>
        <p:spPr>
          <a:xfrm>
            <a:off x="6348413" y="836613"/>
            <a:ext cx="507682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9569E54-CB50-9E48-B1DE-FAA089921337}"/>
              </a:ext>
            </a:extLst>
          </p:cNvPr>
          <p:cNvSpPr txBox="1"/>
          <p:nvPr/>
        </p:nvSpPr>
        <p:spPr>
          <a:xfrm>
            <a:off x="6393497" y="2463260"/>
            <a:ext cx="5282566" cy="28623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16000" indent="-216000"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da-DK" dirty="0">
                <a:solidFill>
                  <a:schemeClr val="accent6"/>
                </a:solidFill>
              </a:rPr>
              <a:t>Velkomst og kort præsentation af deltagere</a:t>
            </a:r>
          </a:p>
          <a:p>
            <a:pPr marL="216000" indent="-216000"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da-DK" dirty="0">
                <a:solidFill>
                  <a:schemeClr val="accent6"/>
                </a:solidFill>
              </a:rPr>
              <a:t>Om BIOFOS</a:t>
            </a:r>
          </a:p>
          <a:p>
            <a:pPr marL="216000" indent="-216000"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da-DK" dirty="0">
                <a:solidFill>
                  <a:schemeClr val="accent6"/>
                </a:solidFill>
              </a:rPr>
              <a:t>Introduktion til udbudsmaterialet</a:t>
            </a:r>
          </a:p>
          <a:p>
            <a:pPr marL="216000" indent="-216000"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da-DK" dirty="0">
                <a:solidFill>
                  <a:schemeClr val="accent6"/>
                </a:solidFill>
              </a:rPr>
              <a:t>Drøftelse af spørgsmål</a:t>
            </a:r>
          </a:p>
          <a:p>
            <a:pPr marL="216000" indent="-216000"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da-DK" dirty="0">
                <a:solidFill>
                  <a:schemeClr val="accent6"/>
                </a:solidFill>
              </a:rPr>
              <a:t>Konditionsmæssighed</a:t>
            </a:r>
          </a:p>
          <a:p>
            <a:pPr marL="216000" indent="-216000"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da-DK" dirty="0">
                <a:solidFill>
                  <a:schemeClr val="accent6"/>
                </a:solidFill>
              </a:rPr>
              <a:t>Det videre forløb</a:t>
            </a:r>
          </a:p>
          <a:p>
            <a:pPr marL="216000" indent="-216000">
              <a:spcAft>
                <a:spcPts val="1200"/>
              </a:spcAft>
              <a:buSzPct val="100000"/>
              <a:buFont typeface="+mj-lt"/>
              <a:buAutoNum type="arabicPeriod"/>
            </a:pPr>
            <a:endParaRPr lang="da-DK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116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7358FD1-90B8-4E86-8A3E-7F78F1DE3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413999"/>
            <a:ext cx="5574000" cy="1741371"/>
          </a:xfrm>
        </p:spPr>
        <p:txBody>
          <a:bodyPr anchor="t">
            <a:noAutofit/>
          </a:bodyPr>
          <a:lstStyle/>
          <a:p>
            <a:r>
              <a:rPr lang="da-DK" dirty="0"/>
              <a:t>1. Velkomst og kort præsentation af deltagere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5F5F393-33DD-4822-B6C1-0A176D0A2A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000" y="2520000"/>
            <a:ext cx="5319412" cy="3429950"/>
          </a:xfrm>
        </p:spPr>
        <p:txBody>
          <a:bodyPr/>
          <a:lstStyle/>
          <a:p>
            <a:r>
              <a:rPr lang="en-US" dirty="0"/>
              <a:t>Fra BIOFOS</a:t>
            </a:r>
          </a:p>
          <a:p>
            <a:endParaRPr lang="en-US" dirty="0"/>
          </a:p>
          <a:p>
            <a:r>
              <a:rPr lang="en-US" dirty="0"/>
              <a:t>Fra markedet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06C6F48-84F4-4507-9A75-41AF184212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1260" r="24400" b="-1"/>
          <a:stretch/>
        </p:blipFill>
        <p:spPr bwMode="auto">
          <a:xfrm>
            <a:off x="6356652" y="1276865"/>
            <a:ext cx="5319412" cy="4673085"/>
          </a:xfrm>
          <a:prstGeom prst="rect">
            <a:avLst/>
          </a:prstGeom>
          <a:noFill/>
        </p:spPr>
      </p:pic>
      <p:sp>
        <p:nvSpPr>
          <p:cNvPr id="15" name="Subtitle 4">
            <a:extLst>
              <a:ext uri="{FF2B5EF4-FFF2-40B4-BE49-F238E27FC236}">
                <a16:creationId xmlns:a16="http://schemas.microsoft.com/office/drawing/2014/main" id="{D7BAFBE8-E865-45B6-B14D-8274AE91C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8411" y="591582"/>
            <a:ext cx="5076825" cy="57819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90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7358FD1-90B8-4E86-8A3E-7F78F1DE3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99" y="414000"/>
            <a:ext cx="5503201" cy="1185090"/>
          </a:xfrm>
        </p:spPr>
        <p:txBody>
          <a:bodyPr anchor="t">
            <a:noAutofit/>
          </a:bodyPr>
          <a:lstStyle/>
          <a:p>
            <a:r>
              <a:rPr lang="da-DK" dirty="0"/>
              <a:t>2. Om BIOFOS</a:t>
            </a:r>
          </a:p>
        </p:txBody>
      </p:sp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0AC4A784-1F51-43BF-8073-955AD9A10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000" y="1992086"/>
            <a:ext cx="5319412" cy="44519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sz="1900" b="1" dirty="0"/>
              <a:t>Danmarks største spildevandsvirksomhed</a:t>
            </a:r>
          </a:p>
          <a:p>
            <a:pPr marL="0" indent="0">
              <a:buNone/>
            </a:pPr>
            <a:r>
              <a:rPr lang="da-DK" dirty="0"/>
              <a:t>BIOFOS renser vandet for 1,2 mio. indbyggere i hovedstadsområdet på vores tre renseanlæg: Lynetten, Avedøre og Damhusåen.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Ressourcerne i spildevandet udnytter vi til klimavenlig energi i form af el, biogas og fjernvarme til forsyningsnettet.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BIOFOS har desuden en aktiv skoletjeneste, hvor skoleelever hvert år modtager undervisning i spildevand, og miljø.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BIOFOS er underlagt Kloakbekendtgørelsen, og derfor er denne kontrakt det også. Krav om vaccinationer mod </a:t>
            </a:r>
            <a:r>
              <a:rPr lang="da-DK" dirty="0" err="1"/>
              <a:t>mod</a:t>
            </a:r>
            <a:r>
              <a:rPr lang="da-DK" dirty="0"/>
              <a:t> polio, stivkrampe og hepatitis A og B.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87F6FDCB-020A-4D8B-8114-CE92DE727206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06C6F48-84F4-4507-9A75-41AF184212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3" r="-1" b="10506"/>
          <a:stretch/>
        </p:blipFill>
        <p:spPr bwMode="auto">
          <a:xfrm>
            <a:off x="6166800" y="1"/>
            <a:ext cx="6025200" cy="6381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0428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A553983D-AC1C-4CD8-B3D2-0AD11A5765D2}"/>
              </a:ext>
            </a:extLst>
          </p:cNvPr>
          <p:cNvSpPr txBox="1">
            <a:spLocks/>
          </p:cNvSpPr>
          <p:nvPr/>
        </p:nvSpPr>
        <p:spPr>
          <a:xfrm>
            <a:off x="6528214" y="414000"/>
            <a:ext cx="5321588" cy="118509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BIOFOS’ opland</a:t>
            </a:r>
          </a:p>
        </p:txBody>
      </p:sp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1EBD83F9-80C8-40FB-8DCA-DEE66F930F64}"/>
              </a:ext>
            </a:extLst>
          </p:cNvPr>
          <p:cNvSpPr txBox="1">
            <a:spLocks/>
          </p:cNvSpPr>
          <p:nvPr/>
        </p:nvSpPr>
        <p:spPr>
          <a:xfrm>
            <a:off x="6528214" y="2520000"/>
            <a:ext cx="5319412" cy="34299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accent3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accent3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accent3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accent3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accent3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b="1" dirty="0">
                <a:solidFill>
                  <a:schemeClr val="accent1"/>
                </a:solidFill>
                <a:latin typeface="+mn-lt"/>
              </a:rPr>
              <a:t>15 ejerkommuner</a:t>
            </a:r>
          </a:p>
          <a:p>
            <a:pPr fontAlgn="ctr"/>
            <a:r>
              <a:rPr lang="da-DK" sz="1800" dirty="0">
                <a:solidFill>
                  <a:schemeClr val="accent1"/>
                </a:solidFill>
                <a:latin typeface="+mn-lt"/>
              </a:rPr>
              <a:t>9 aktionærer</a:t>
            </a:r>
          </a:p>
          <a:p>
            <a:pPr fontAlgn="ctr"/>
            <a:r>
              <a:rPr lang="da-DK" dirty="0">
                <a:solidFill>
                  <a:schemeClr val="accent1"/>
                </a:solidFill>
                <a:latin typeface="+mn-lt"/>
              </a:rPr>
              <a:t>7</a:t>
            </a:r>
            <a:r>
              <a:rPr lang="da-DK" sz="1800" dirty="0">
                <a:solidFill>
                  <a:schemeClr val="accent1"/>
                </a:solidFill>
                <a:latin typeface="+mn-lt"/>
              </a:rPr>
              <a:t> forsyninger (kunder)</a:t>
            </a:r>
          </a:p>
          <a:p>
            <a:pPr fontAlgn="ctr"/>
            <a:r>
              <a:rPr lang="da-DK" sz="1800" dirty="0">
                <a:solidFill>
                  <a:schemeClr val="accent1"/>
                </a:solidFill>
                <a:latin typeface="+mn-lt"/>
              </a:rPr>
              <a:t>1,2 mio. indbyggere</a:t>
            </a:r>
          </a:p>
          <a:p>
            <a:pPr fontAlgn="ctr"/>
            <a:r>
              <a:rPr lang="da-DK" sz="1800" dirty="0">
                <a:solidFill>
                  <a:schemeClr val="accent1"/>
                </a:solidFill>
                <a:latin typeface="+mn-lt"/>
              </a:rPr>
              <a:t>3 renseanlæg</a:t>
            </a:r>
          </a:p>
          <a:p>
            <a:pPr fontAlgn="ctr"/>
            <a:r>
              <a:rPr lang="da-DK" sz="1800" spc="-30" dirty="0">
                <a:solidFill>
                  <a:schemeClr val="accent1"/>
                </a:solidFill>
                <a:latin typeface="+mn-lt"/>
              </a:rPr>
              <a:t>60 km transmissionsledninger, 5 bassiner og 2 pumpestationer</a:t>
            </a:r>
          </a:p>
        </p:txBody>
      </p:sp>
      <p:pic>
        <p:nvPicPr>
          <p:cNvPr id="9" name="Billede 8" descr="Et billede, der indeholder kort&#10;&#10;Automatisk genereret beskrivelse">
            <a:extLst>
              <a:ext uri="{FF2B5EF4-FFF2-40B4-BE49-F238E27FC236}">
                <a16:creationId xmlns:a16="http://schemas.microsoft.com/office/drawing/2014/main" id="{37CF3027-565C-4266-B697-54AAAFE07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0323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03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F3018FA-77B2-4F40-BDFD-112BA77D5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000" y="1850651"/>
            <a:ext cx="5319412" cy="4459341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da-DK" sz="3500" dirty="0"/>
              <a:t>Udkast til udbudsmaterialet består af følgende dokumenter:</a:t>
            </a:r>
          </a:p>
          <a:p>
            <a:pPr lvl="0" hangingPunct="0"/>
            <a:r>
              <a:rPr lang="da-DK" sz="3500" dirty="0"/>
              <a:t>Udbudsbekendtgørelse Udbudsbetingelser (nærværende dokument)</a:t>
            </a:r>
          </a:p>
          <a:p>
            <a:pPr lvl="0" hangingPunct="0"/>
            <a:r>
              <a:rPr lang="da-DK" sz="3500" dirty="0"/>
              <a:t>Det fælles europæiske udbudsdokument (ESPD) </a:t>
            </a:r>
            <a:r>
              <a:rPr lang="da-DK" sz="3500" b="1" dirty="0"/>
              <a:t>(skal udfyldes af ansøger)</a:t>
            </a:r>
            <a:endParaRPr lang="da-DK" sz="3500" dirty="0"/>
          </a:p>
          <a:p>
            <a:pPr lvl="0" hangingPunct="0"/>
            <a:r>
              <a:rPr lang="da-DK" sz="3500" dirty="0"/>
              <a:t>Bilag 1 – Kontrakt (leveringsaftale)</a:t>
            </a:r>
          </a:p>
          <a:p>
            <a:pPr lvl="0" hangingPunct="0"/>
            <a:r>
              <a:rPr lang="da-DK" sz="3500" dirty="0"/>
              <a:t>Bilag 2 – BIOFOS-Arbejdsklausul og lærlingeklausul </a:t>
            </a:r>
          </a:p>
          <a:p>
            <a:pPr lvl="0" hangingPunct="0"/>
            <a:r>
              <a:rPr lang="da-DK" sz="3500" dirty="0"/>
              <a:t>Bilag 2A – BIOFOS´ Leverandørens overholdelse af aftalens arbejdsklausul og lærlingeklausul</a:t>
            </a:r>
          </a:p>
          <a:p>
            <a:pPr lvl="0" hangingPunct="0"/>
            <a:r>
              <a:rPr lang="da-DK" sz="3500" dirty="0"/>
              <a:t>Bilag 3 – AB Service (Tilpasset)</a:t>
            </a:r>
          </a:p>
          <a:p>
            <a:pPr lvl="0" hangingPunct="0"/>
            <a:r>
              <a:rPr lang="da-DK" sz="3500" dirty="0"/>
              <a:t>Bilag 4 – Kravspecifikation</a:t>
            </a:r>
          </a:p>
          <a:p>
            <a:pPr lvl="0" hangingPunct="0"/>
            <a:r>
              <a:rPr lang="da-DK" sz="3500" dirty="0"/>
              <a:t>Bilag 5 -  </a:t>
            </a:r>
            <a:r>
              <a:rPr lang="da-DK" sz="3500" u="sng" dirty="0">
                <a:hlinkClick r:id="rId2"/>
              </a:rPr>
              <a:t>https://biofos.dk/erhverv/sikkert-arbejdsmiljo</a:t>
            </a:r>
            <a:r>
              <a:rPr lang="da-DK" sz="3500" dirty="0"/>
              <a:t> </a:t>
            </a:r>
          </a:p>
          <a:p>
            <a:pPr lvl="0" hangingPunct="0"/>
            <a:r>
              <a:rPr lang="da-DK" sz="3500" dirty="0"/>
              <a:t>Bilag 6 – Tilbudsliste </a:t>
            </a:r>
            <a:r>
              <a:rPr lang="da-DK" sz="3500" b="1" dirty="0"/>
              <a:t>(skal udfyldes af tilbudsgiver)</a:t>
            </a:r>
            <a:endParaRPr lang="da-DK" sz="3500" dirty="0"/>
          </a:p>
          <a:p>
            <a:pPr lvl="0" hangingPunct="0"/>
            <a:r>
              <a:rPr lang="da-DK" sz="3500" dirty="0"/>
              <a:t>Bilag 7A – Løsningsbeskrivelse - Kvalitet (</a:t>
            </a:r>
            <a:r>
              <a:rPr lang="da-DK" sz="3500" b="1" dirty="0"/>
              <a:t>skal udfyldes af tilbudsgiver</a:t>
            </a:r>
            <a:r>
              <a:rPr lang="da-DK" sz="3500" dirty="0"/>
              <a:t>)</a:t>
            </a:r>
            <a:r>
              <a:rPr lang="da-DK" sz="3500" b="1" dirty="0"/>
              <a:t> </a:t>
            </a:r>
            <a:endParaRPr lang="da-DK" sz="3500" dirty="0"/>
          </a:p>
          <a:p>
            <a:pPr lvl="0" hangingPunct="0"/>
            <a:r>
              <a:rPr lang="da-DK" sz="3500" dirty="0"/>
              <a:t>Bilag 7B – Løsningsbeskrivelse – Bæredygtighed (</a:t>
            </a:r>
            <a:r>
              <a:rPr lang="da-DK" sz="3500" b="1" dirty="0"/>
              <a:t>skal udfyldes af tilbudsgiver</a:t>
            </a:r>
            <a:r>
              <a:rPr lang="da-DK" sz="3500" dirty="0"/>
              <a:t>)</a:t>
            </a:r>
          </a:p>
          <a:p>
            <a:pPr lvl="0" hangingPunct="0"/>
            <a:r>
              <a:rPr lang="da-DK" sz="3500" u="sng" dirty="0"/>
              <a:t>Bilag 8 – Tro- og loveerklæring vedr. forbindelser til Rusland </a:t>
            </a:r>
            <a:r>
              <a:rPr lang="da-DK" sz="3500" b="1" u="sng" dirty="0"/>
              <a:t>(skal udfyldes af ansøger)</a:t>
            </a:r>
            <a:endParaRPr lang="da-DK" sz="3500" dirty="0"/>
          </a:p>
          <a:p>
            <a:pPr lvl="0" hangingPunct="0"/>
            <a:r>
              <a:rPr lang="da-DK" sz="3500" dirty="0"/>
              <a:t>Bilag 9 – Skabelon for fremsendelse af spørgsmål</a:t>
            </a:r>
          </a:p>
          <a:p>
            <a:pPr lvl="0" hangingPunct="0"/>
            <a:r>
              <a:rPr lang="da-DK" sz="3500" u="sng" dirty="0"/>
              <a:t>Bilag 10 – Skabelon for konsortieerklæring </a:t>
            </a:r>
            <a:r>
              <a:rPr lang="da-DK" sz="3500" b="1" dirty="0"/>
              <a:t>(udfyldes af ansøger, hvis relevant)</a:t>
            </a:r>
            <a:endParaRPr lang="da-DK" sz="3500" dirty="0"/>
          </a:p>
          <a:p>
            <a:pPr lvl="0" hangingPunct="0"/>
            <a:r>
              <a:rPr lang="da-DK" sz="3500" dirty="0"/>
              <a:t>Bilag 11 – Skabelon for støtteerklæring </a:t>
            </a:r>
            <a:r>
              <a:rPr lang="da-DK" sz="3500" b="1" dirty="0"/>
              <a:t>(udfyldes af ansøger, hvis relevant)</a:t>
            </a:r>
            <a:endParaRPr lang="da-DK" sz="3500" dirty="0"/>
          </a:p>
          <a:p>
            <a:pPr lvl="0" hangingPunct="0"/>
            <a:r>
              <a:rPr lang="da-DK" sz="3500" dirty="0"/>
              <a:t>Bilag 12 – Skabelon for underleverandørerklæring </a:t>
            </a:r>
            <a:r>
              <a:rPr lang="da-DK" sz="3500" b="1" dirty="0"/>
              <a:t>(udfyldes af ansøger, hvis relevant)</a:t>
            </a:r>
            <a:endParaRPr lang="da-DK" sz="3500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9" name="Pladsholder til indhold 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C912B572-37B1-438B-9BDE-5EEE5501995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56652" y="1850652"/>
            <a:ext cx="5319412" cy="3085258"/>
          </a:xfrm>
          <a:noFill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BC5B39A-7646-4EDC-A645-681D0B781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56" y="548007"/>
            <a:ext cx="5320156" cy="1268210"/>
          </a:xfrm>
        </p:spPr>
        <p:txBody>
          <a:bodyPr anchor="t">
            <a:noAutofit/>
          </a:bodyPr>
          <a:lstStyle/>
          <a:p>
            <a:r>
              <a:rPr lang="da-DK" dirty="0">
                <a:effectLst/>
              </a:rPr>
              <a:t>3. </a:t>
            </a:r>
            <a:r>
              <a:rPr lang="da-DK" dirty="0"/>
              <a:t>I</a:t>
            </a:r>
            <a:r>
              <a:rPr lang="da-DK" dirty="0">
                <a:effectLst/>
              </a:rPr>
              <a:t>ntroduktion til udbuddet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31600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65E0E3-3711-4A8D-8676-43D0E48B4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4. Drøftelse af spørgsmål</a:t>
            </a:r>
            <a:endParaRPr lang="da-DK" dirty="0"/>
          </a:p>
        </p:txBody>
      </p:sp>
      <p:pic>
        <p:nvPicPr>
          <p:cNvPr id="7" name="Pladsholder til billede 6">
            <a:extLst>
              <a:ext uri="{FF2B5EF4-FFF2-40B4-BE49-F238E27FC236}">
                <a16:creationId xmlns:a16="http://schemas.microsoft.com/office/drawing/2014/main" id="{9BA0811C-CADE-4C75-9371-214935E1ABDA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/>
          <a:srcRect l="2799" r="2799"/>
          <a:stretch>
            <a:fillRect/>
          </a:stretch>
        </p:blipFill>
        <p:spPr/>
      </p:pic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2F8EC673-099C-9985-DB72-F26E1ACA6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000" y="1311685"/>
            <a:ext cx="5319412" cy="3429950"/>
          </a:xfrm>
        </p:spPr>
        <p:txBody>
          <a:bodyPr/>
          <a:lstStyle/>
          <a:p>
            <a:pPr marL="0" indent="0">
              <a:buNone/>
            </a:pPr>
            <a:r>
              <a:rPr lang="da-DK" sz="1400" b="1" dirty="0"/>
              <a:t>SPØRGSMÅL 1 – Rammerne for udbuddet</a:t>
            </a:r>
            <a:endParaRPr lang="da-DK" sz="1400" dirty="0"/>
          </a:p>
          <a:p>
            <a:pPr marL="0" indent="0">
              <a:buNone/>
            </a:pPr>
            <a:r>
              <a:rPr lang="da-DK" sz="1400" b="1" dirty="0"/>
              <a:t>Som indledende drøftelse vil vi gerne høre, om I kan se jer ind i de rammer, opgaven er udbudt efter?</a:t>
            </a:r>
            <a:endParaRPr lang="da-DK" sz="1400" dirty="0"/>
          </a:p>
          <a:p>
            <a:pPr lvl="0"/>
            <a:r>
              <a:rPr lang="da-DK" sz="1400" dirty="0"/>
              <a:t>Pris, timeforbrug, kvalitet og bæredygtighed?</a:t>
            </a:r>
          </a:p>
          <a:p>
            <a:pPr lvl="1"/>
            <a:r>
              <a:rPr lang="da-DK" sz="1400" dirty="0"/>
              <a:t>I vil bemærke, at vi har lagt op til, at pris vægter 35 %, timeforbrug vægter 5 %, kvalitet vægter 45 % og bæredygtighed vægter 15 %</a:t>
            </a:r>
          </a:p>
          <a:p>
            <a:pPr lvl="0"/>
            <a:r>
              <a:rPr lang="da-DK" sz="1400" dirty="0"/>
              <a:t>Hvordan forholder I jer til, at vi har timeforbrug med som underkriterium?</a:t>
            </a:r>
          </a:p>
          <a:p>
            <a:pPr marL="0" indent="0">
              <a:buNone/>
            </a:pPr>
            <a:r>
              <a:rPr lang="da-DK" sz="1400" dirty="0"/>
              <a:t> </a:t>
            </a:r>
          </a:p>
          <a:p>
            <a:r>
              <a:rPr lang="da-DK" sz="1400" dirty="0"/>
              <a:t>I forlængelse af ovenstående er vi nysgerrige på at høre, om det gør en forskel, hvor meget ”pris” fx vægter i det samlede hele </a:t>
            </a:r>
          </a:p>
          <a:p>
            <a:pPr lvl="0"/>
            <a:r>
              <a:rPr lang="da-DK" sz="1400" dirty="0"/>
              <a:t>Har det en effekt på jeres prissætning/tilbudsafgivelse, at pris fx vægter 35 % i stedet for 25 % eller 50 %?</a:t>
            </a:r>
          </a:p>
          <a:p>
            <a:pPr lvl="1"/>
            <a:r>
              <a:rPr lang="da-DK" sz="1400" dirty="0"/>
              <a:t>Vi ønsker at synliggøre, at der er fokus på kvaliteten, men naturligvis er der også budgetter, der skal overholdes, hvor prisen også er af betydning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42292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3E226-A169-CC6D-DCD0-DCC0211DB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2AB4C9-534A-388D-ADFD-F6CB9E143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4. Drøftelse af spørgsmål</a:t>
            </a:r>
            <a:endParaRPr lang="da-DK" dirty="0"/>
          </a:p>
        </p:txBody>
      </p:sp>
      <p:pic>
        <p:nvPicPr>
          <p:cNvPr id="7" name="Pladsholder til billede 6">
            <a:extLst>
              <a:ext uri="{FF2B5EF4-FFF2-40B4-BE49-F238E27FC236}">
                <a16:creationId xmlns:a16="http://schemas.microsoft.com/office/drawing/2014/main" id="{F34C1C07-F31F-2C20-4214-20031CEA83C4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/>
          <a:srcRect l="2799" r="2799"/>
          <a:stretch>
            <a:fillRect/>
          </a:stretch>
        </p:blipFill>
        <p:spPr/>
      </p:pic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6A6FC17C-46CC-D202-ED85-5C933E3397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000" y="1311685"/>
            <a:ext cx="5319412" cy="4196230"/>
          </a:xfrm>
        </p:spPr>
        <p:txBody>
          <a:bodyPr/>
          <a:lstStyle/>
          <a:p>
            <a:pPr marL="0" indent="0">
              <a:buNone/>
            </a:pPr>
            <a:r>
              <a:rPr lang="da-DK" sz="1400" b="1" dirty="0"/>
              <a:t>SPØRGSMÅL 2 - Bid/no bid vurdering – </a:t>
            </a:r>
            <a:endParaRPr lang="da-DK" sz="1400" dirty="0"/>
          </a:p>
          <a:p>
            <a:pPr marL="0" indent="0">
              <a:buNone/>
            </a:pPr>
            <a:r>
              <a:rPr lang="da-DK" sz="1400" b="1" dirty="0"/>
              <a:t>Når I foretager en indledende undersøgelse af, om et udbud er interessant at byde på, hvad lægger I da vægt på?</a:t>
            </a:r>
            <a:endParaRPr lang="da-DK" sz="1400" dirty="0"/>
          </a:p>
          <a:p>
            <a:pPr marL="0" indent="0">
              <a:buNone/>
            </a:pPr>
            <a:r>
              <a:rPr lang="da-DK" sz="1400" dirty="0"/>
              <a:t>Er det fx:</a:t>
            </a:r>
          </a:p>
          <a:p>
            <a:pPr lvl="0"/>
            <a:r>
              <a:rPr lang="da-DK" sz="1400" dirty="0"/>
              <a:t>Kontraktlængde?</a:t>
            </a:r>
          </a:p>
          <a:p>
            <a:pPr lvl="0"/>
            <a:r>
              <a:rPr lang="da-DK" sz="1400" dirty="0"/>
              <a:t>Vægtninger (lidt i forlængelse af spørgsmål 1)?</a:t>
            </a:r>
          </a:p>
          <a:p>
            <a:pPr lvl="0"/>
            <a:r>
              <a:rPr lang="da-DK" sz="1400" dirty="0"/>
              <a:t>Indekseringsmuligheder?</a:t>
            </a:r>
          </a:p>
          <a:p>
            <a:pPr lvl="0"/>
            <a:r>
              <a:rPr lang="da-DK" sz="1400" dirty="0"/>
              <a:t>Bodsmekanismer?</a:t>
            </a:r>
          </a:p>
          <a:p>
            <a:pPr lvl="0"/>
            <a:r>
              <a:rPr lang="da-DK" sz="1400" dirty="0"/>
              <a:t>Øvrige forhold?</a:t>
            </a:r>
          </a:p>
          <a:p>
            <a:pPr marL="0" indent="0">
              <a:buNone/>
            </a:pPr>
            <a:endParaRPr lang="da-DK" sz="1400" dirty="0"/>
          </a:p>
          <a:p>
            <a:r>
              <a:rPr lang="da-DK" sz="1400" dirty="0"/>
              <a:t>Er udbuddet interessant at byde på for markedet i sin nuværende form?</a:t>
            </a:r>
          </a:p>
          <a:p>
            <a:endParaRPr lang="da-DK" sz="1400" dirty="0"/>
          </a:p>
          <a:p>
            <a:pPr lvl="0"/>
            <a:r>
              <a:rPr lang="da-DK" sz="1400" dirty="0"/>
              <a:t>Hvad kan vi gøre for at gøre rammerne mere attraktive?</a:t>
            </a:r>
          </a:p>
          <a:p>
            <a:pPr lvl="0"/>
            <a:endParaRPr lang="da-DK" sz="1400" dirty="0"/>
          </a:p>
          <a:p>
            <a:r>
              <a:rPr lang="da-DK" sz="1400" dirty="0"/>
              <a:t>Er der nogle forhold, vi bør tilpasse for at skabe større interesse/lavere grad af risikoberegning?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84537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D8C9A-3E0B-D518-C1A0-08C919AB8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AEBAB0-BFC4-F91B-0ADF-24B7E0C59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4. Drøftelse af spørgsmål</a:t>
            </a:r>
            <a:endParaRPr lang="da-DK" dirty="0"/>
          </a:p>
        </p:txBody>
      </p:sp>
      <p:pic>
        <p:nvPicPr>
          <p:cNvPr id="7" name="Pladsholder til billede 6">
            <a:extLst>
              <a:ext uri="{FF2B5EF4-FFF2-40B4-BE49-F238E27FC236}">
                <a16:creationId xmlns:a16="http://schemas.microsoft.com/office/drawing/2014/main" id="{1E2E3D46-018E-241E-A258-DA2098D76B40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/>
          <a:srcRect l="2799" r="2799"/>
          <a:stretch>
            <a:fillRect/>
          </a:stretch>
        </p:blipFill>
        <p:spPr/>
      </p:pic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8CE866F0-9B65-5200-936F-1BCB17F96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000" y="1311685"/>
            <a:ext cx="5319412" cy="4196230"/>
          </a:xfrm>
        </p:spPr>
        <p:txBody>
          <a:bodyPr/>
          <a:lstStyle/>
          <a:p>
            <a:pPr marL="0" indent="0">
              <a:buNone/>
            </a:pPr>
            <a:r>
              <a:rPr lang="da-DK" sz="1400" b="1" dirty="0"/>
              <a:t>SPØRGSMÅL 3 - </a:t>
            </a:r>
            <a:r>
              <a:rPr lang="da-DK" sz="1400" b="1" dirty="0" err="1"/>
              <a:t>Cost</a:t>
            </a:r>
            <a:r>
              <a:rPr lang="da-DK" sz="1400" b="1" dirty="0"/>
              <a:t>-drivers – er der nogle særlige forhold, vi skal være opmærksomme på er fordyrende led?</a:t>
            </a:r>
            <a:endParaRPr lang="da-DK" sz="1400" dirty="0"/>
          </a:p>
          <a:p>
            <a:pPr lvl="0"/>
            <a:r>
              <a:rPr lang="da-DK" sz="1400" dirty="0"/>
              <a:t>I må gerne sætte ord på, hvad der generelt kan udgøres </a:t>
            </a:r>
            <a:r>
              <a:rPr lang="da-DK" sz="1400" dirty="0" err="1"/>
              <a:t>cost</a:t>
            </a:r>
            <a:r>
              <a:rPr lang="da-DK" sz="1400" dirty="0"/>
              <a:t>-drivers, men mere interessant er, om materialet har nogle konkrete forhold med, som decideret udgør </a:t>
            </a:r>
            <a:r>
              <a:rPr lang="da-DK" sz="1400" dirty="0" err="1"/>
              <a:t>cost</a:t>
            </a:r>
            <a:r>
              <a:rPr lang="da-DK" sz="1400" dirty="0"/>
              <a:t>-drivers</a:t>
            </a:r>
          </a:p>
          <a:p>
            <a:pPr lvl="0"/>
            <a:r>
              <a:rPr lang="da-DK" sz="1400" dirty="0"/>
              <a:t>Uvildig kvalitetsvurdering, jf. Bilag 1</a:t>
            </a:r>
            <a:r>
              <a:rPr lang="da-DK" sz="1400"/>
              <a:t>, afsnit 14 </a:t>
            </a:r>
            <a:endParaRPr lang="da-DK" sz="1400" dirty="0"/>
          </a:p>
          <a:p>
            <a:pPr lvl="0"/>
            <a:r>
              <a:rPr lang="da-DK" sz="1400" dirty="0"/>
              <a:t>Skift af arbejdsbeklædning i forskellige områder, jf. Bilag 4, punkt 2.1 </a:t>
            </a:r>
          </a:p>
          <a:p>
            <a:pPr marL="0" lvl="0" indent="0">
              <a:buNone/>
            </a:pPr>
            <a:endParaRPr lang="da-DK" sz="1400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2033285"/>
      </p:ext>
    </p:extLst>
  </p:cSld>
  <p:clrMapOvr>
    <a:masterClrMapping/>
  </p:clrMapOvr>
</p:sld>
</file>

<file path=ppt/theme/theme1.xml><?xml version="1.0" encoding="utf-8"?>
<a:theme xmlns:a="http://schemas.openxmlformats.org/drawingml/2006/main" name="TEKSTSLIDES">
  <a:themeElements>
    <a:clrScheme name="Custom 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94366"/>
      </a:accent1>
      <a:accent2>
        <a:srgbClr val="1D658C"/>
      </a:accent2>
      <a:accent3>
        <a:srgbClr val="1C7EAE"/>
      </a:accent3>
      <a:accent4>
        <a:srgbClr val="1195AE"/>
      </a:accent4>
      <a:accent5>
        <a:srgbClr val="39AA47"/>
      </a:accent5>
      <a:accent6>
        <a:srgbClr val="0C5C3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OFOS PPT TEMPLATE 25.01.23" id="{0FDF5C80-0ECD-CE48-BC1A-58EEDF154356}" vid="{DB348965-A330-7A4F-967E-10E79CE46B83}"/>
    </a:ext>
  </a:extLst>
</a:theme>
</file>

<file path=ppt/theme/theme2.xml><?xml version="1.0" encoding="utf-8"?>
<a:theme xmlns:a="http://schemas.openxmlformats.org/drawingml/2006/main" name="FIGURSLIDES">
  <a:themeElements>
    <a:clrScheme name="Custom 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94366"/>
      </a:accent1>
      <a:accent2>
        <a:srgbClr val="1D658C"/>
      </a:accent2>
      <a:accent3>
        <a:srgbClr val="1C7EAE"/>
      </a:accent3>
      <a:accent4>
        <a:srgbClr val="1195AE"/>
      </a:accent4>
      <a:accent5>
        <a:srgbClr val="39AA47"/>
      </a:accent5>
      <a:accent6>
        <a:srgbClr val="0C5C3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OFOS PPT TEMPLATE 25.01.23" id="{0FDF5C80-0ECD-CE48-BC1A-58EEDF154356}" vid="{79E07ECD-0409-8C4E-9FFD-B28915B99FCD}"/>
    </a:ext>
  </a:extLst>
</a:theme>
</file>

<file path=ppt/theme/theme3.xml><?xml version="1.0" encoding="utf-8"?>
<a:theme xmlns:a="http://schemas.openxmlformats.org/drawingml/2006/main" name="BOKSE">
  <a:themeElements>
    <a:clrScheme name="Custom 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94366"/>
      </a:accent1>
      <a:accent2>
        <a:srgbClr val="1D658C"/>
      </a:accent2>
      <a:accent3>
        <a:srgbClr val="1C7EAE"/>
      </a:accent3>
      <a:accent4>
        <a:srgbClr val="1195AE"/>
      </a:accent4>
      <a:accent5>
        <a:srgbClr val="39AA47"/>
      </a:accent5>
      <a:accent6>
        <a:srgbClr val="0C5C3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OFOS PPT TEMPLATE 25.01.23" id="{0FDF5C80-0ECD-CE48-BC1A-58EEDF154356}" vid="{E011FA73-8462-8246-96C6-1B03CC78025A}"/>
    </a:ext>
  </a:extLst>
</a:theme>
</file>

<file path=ppt/theme/theme4.xml><?xml version="1.0" encoding="utf-8"?>
<a:theme xmlns:a="http://schemas.openxmlformats.org/drawingml/2006/main" name="BILLEDSLIDES">
  <a:themeElements>
    <a:clrScheme name="Custom 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94366"/>
      </a:accent1>
      <a:accent2>
        <a:srgbClr val="1D658C"/>
      </a:accent2>
      <a:accent3>
        <a:srgbClr val="1C7EAE"/>
      </a:accent3>
      <a:accent4>
        <a:srgbClr val="1195AE"/>
      </a:accent4>
      <a:accent5>
        <a:srgbClr val="39AA47"/>
      </a:accent5>
      <a:accent6>
        <a:srgbClr val="0C5C3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OFOS PPT TEMPLATE 25.01.23" id="{0FDF5C80-0ECD-CE48-BC1A-58EEDF154356}" vid="{0C495061-8C96-6642-902E-C55BFADA78EF}"/>
    </a:ext>
  </a:extLst>
</a:theme>
</file>

<file path=ppt/theme/theme5.xml><?xml version="1.0" encoding="utf-8"?>
<a:theme xmlns:a="http://schemas.openxmlformats.org/drawingml/2006/main" name="AFSLUTNING">
  <a:themeElements>
    <a:clrScheme name="Custom 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94366"/>
      </a:accent1>
      <a:accent2>
        <a:srgbClr val="1D658C"/>
      </a:accent2>
      <a:accent3>
        <a:srgbClr val="1C7EAE"/>
      </a:accent3>
      <a:accent4>
        <a:srgbClr val="1195AE"/>
      </a:accent4>
      <a:accent5>
        <a:srgbClr val="39AA47"/>
      </a:accent5>
      <a:accent6>
        <a:srgbClr val="0C5C3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OFOS PPT TEMPLATE 25.01.23" id="{0FDF5C80-0ECD-CE48-BC1A-58EEDF154356}" vid="{7A3CD0FB-A6BA-1043-A1B5-6D6B501EAE38}"/>
    </a:ext>
  </a:extLst>
</a:theme>
</file>

<file path=ppt/theme/theme6.xml><?xml version="1.0" encoding="utf-8"?>
<a:theme xmlns:a="http://schemas.openxmlformats.org/drawingml/2006/main" name="GUIDES">
  <a:themeElements>
    <a:clrScheme name="Custom 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94366"/>
      </a:accent1>
      <a:accent2>
        <a:srgbClr val="1D658C"/>
      </a:accent2>
      <a:accent3>
        <a:srgbClr val="1C7EAE"/>
      </a:accent3>
      <a:accent4>
        <a:srgbClr val="1195AE"/>
      </a:accent4>
      <a:accent5>
        <a:srgbClr val="39AA47"/>
      </a:accent5>
      <a:accent6>
        <a:srgbClr val="0C5C3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OFOS PPT TEMPLATE 25.01.23" id="{0FDF5C80-0ECD-CE48-BC1A-58EEDF154356}" vid="{9BD9CB25-3EE2-5840-BBFE-F3B404882A11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BIOFOS PP skabelon</Template>
  <TotalTime>1247</TotalTime>
  <Words>1626</Words>
  <Application>Microsoft Office PowerPoint</Application>
  <PresentationFormat>Widescreen</PresentationFormat>
  <Paragraphs>181</Paragraphs>
  <Slides>19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6</vt:i4>
      </vt:variant>
      <vt:variant>
        <vt:lpstr>Slidetitler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TEKSTSLIDES</vt:lpstr>
      <vt:lpstr>FIGURSLIDES</vt:lpstr>
      <vt:lpstr>BOKSE</vt:lpstr>
      <vt:lpstr>BILLEDSLIDES</vt:lpstr>
      <vt:lpstr>AFSLUTNING</vt:lpstr>
      <vt:lpstr>GUIDES</vt:lpstr>
      <vt:lpstr>Markedsdialog hos BIOFOS vedr. udbud af administrativ rengøring og vinduespolering </vt:lpstr>
      <vt:lpstr>Agenda</vt:lpstr>
      <vt:lpstr>1. Velkomst og kort præsentation af deltagere</vt:lpstr>
      <vt:lpstr>2. Om BIOFOS</vt:lpstr>
      <vt:lpstr>PowerPoint-præsentation</vt:lpstr>
      <vt:lpstr>3. Introduktion til udbuddet</vt:lpstr>
      <vt:lpstr>4. Drøftelse af spørgsmål</vt:lpstr>
      <vt:lpstr>4. Drøftelse af spørgsmål</vt:lpstr>
      <vt:lpstr>4. Drøftelse af spørgsmål</vt:lpstr>
      <vt:lpstr>4. Drøftelse af spørgsmål</vt:lpstr>
      <vt:lpstr>4. Drøftelse af spørgsmål</vt:lpstr>
      <vt:lpstr>4. Drøftelse af spørgsmål</vt:lpstr>
      <vt:lpstr>4. Drøftelse af spørgsmål</vt:lpstr>
      <vt:lpstr>4. Drøftelse af spørgsmål</vt:lpstr>
      <vt:lpstr>4. Drøftelse af spørgsmål</vt:lpstr>
      <vt:lpstr>5. Konditionsmæssighed </vt:lpstr>
      <vt:lpstr>6. Det videre forløb 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Markedsdialog hos BIOFOS vedr. [Indsæt overordnet emne, f.eks. Udbud af kemikalier]</dc:title>
  <dc:creator>Teje Lindgren Jensen</dc:creator>
  <cp:lastModifiedBy>Camilla Gehring Krogh</cp:lastModifiedBy>
  <cp:revision>22</cp:revision>
  <cp:lastPrinted>2020-05-25T06:39:15Z</cp:lastPrinted>
  <dcterms:created xsi:type="dcterms:W3CDTF">2023-02-01T13:57:05Z</dcterms:created>
  <dcterms:modified xsi:type="dcterms:W3CDTF">2025-07-10T08:00:23Z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c9187e5-723c-4c5a-bbe9-716fe5051c4d_Enabled">
    <vt:lpwstr>true</vt:lpwstr>
  </property>
  <property fmtid="{D5CDD505-2E9C-101B-9397-08002B2CF9AE}" pid="3" name="MSIP_Label_4c9187e5-723c-4c5a-bbe9-716fe5051c4d_SetDate">
    <vt:lpwstr>2025-05-16T07:13:35Z</vt:lpwstr>
  </property>
  <property fmtid="{D5CDD505-2E9C-101B-9397-08002B2CF9AE}" pid="4" name="MSIP_Label_4c9187e5-723c-4c5a-bbe9-716fe5051c4d_Method">
    <vt:lpwstr>Privileged</vt:lpwstr>
  </property>
  <property fmtid="{D5CDD505-2E9C-101B-9397-08002B2CF9AE}" pid="5" name="MSIP_Label_4c9187e5-723c-4c5a-bbe9-716fe5051c4d_Name">
    <vt:lpwstr>Internt</vt:lpwstr>
  </property>
  <property fmtid="{D5CDD505-2E9C-101B-9397-08002B2CF9AE}" pid="6" name="MSIP_Label_4c9187e5-723c-4c5a-bbe9-716fe5051c4d_SiteId">
    <vt:lpwstr>0db02bca-42e9-4bfe-92a9-002763fa9f54</vt:lpwstr>
  </property>
  <property fmtid="{D5CDD505-2E9C-101B-9397-08002B2CF9AE}" pid="7" name="MSIP_Label_4c9187e5-723c-4c5a-bbe9-716fe5051c4d_ActionId">
    <vt:lpwstr>2a5a490e-e0f1-4384-afac-8e247ef318f4</vt:lpwstr>
  </property>
  <property fmtid="{D5CDD505-2E9C-101B-9397-08002B2CF9AE}" pid="8" name="MSIP_Label_4c9187e5-723c-4c5a-bbe9-716fe5051c4d_ContentBits">
    <vt:lpwstr>0</vt:lpwstr>
  </property>
  <property fmtid="{D5CDD505-2E9C-101B-9397-08002B2CF9AE}" pid="9" name="MSIP_Label_4c9187e5-723c-4c5a-bbe9-716fe5051c4d_Tag">
    <vt:lpwstr>10, 0, 1, 1</vt:lpwstr>
  </property>
</Properties>
</file>