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5" r:id="rId2"/>
    <p:sldMasterId id="2147483708" r:id="rId3"/>
    <p:sldMasterId id="2147483712" r:id="rId4"/>
    <p:sldMasterId id="2147483740" r:id="rId5"/>
    <p:sldMasterId id="2147483725" r:id="rId6"/>
  </p:sldMasterIdLst>
  <p:notesMasterIdLst>
    <p:notesMasterId r:id="rId25"/>
  </p:notesMasterIdLst>
  <p:sldIdLst>
    <p:sldId id="256" r:id="rId7"/>
    <p:sldId id="258" r:id="rId8"/>
    <p:sldId id="483" r:id="rId9"/>
    <p:sldId id="584" r:id="rId10"/>
    <p:sldId id="437" r:id="rId11"/>
    <p:sldId id="585" r:id="rId12"/>
    <p:sldId id="582" r:id="rId13"/>
    <p:sldId id="586" r:id="rId14"/>
    <p:sldId id="595" r:id="rId15"/>
    <p:sldId id="588" r:id="rId16"/>
    <p:sldId id="594" r:id="rId17"/>
    <p:sldId id="592" r:id="rId18"/>
    <p:sldId id="590" r:id="rId19"/>
    <p:sldId id="593" r:id="rId20"/>
    <p:sldId id="591" r:id="rId21"/>
    <p:sldId id="589" r:id="rId22"/>
    <p:sldId id="578" r:id="rId23"/>
    <p:sldId id="579"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DÆK" id="{8CD3D892-239E-1B46-BB86-7FA7F2ECC50E}">
          <p14:sldIdLst>
            <p14:sldId id="256"/>
            <p14:sldId id="258"/>
            <p14:sldId id="483"/>
            <p14:sldId id="584"/>
            <p14:sldId id="437"/>
            <p14:sldId id="585"/>
            <p14:sldId id="582"/>
            <p14:sldId id="586"/>
            <p14:sldId id="595"/>
            <p14:sldId id="588"/>
            <p14:sldId id="594"/>
            <p14:sldId id="592"/>
            <p14:sldId id="590"/>
            <p14:sldId id="593"/>
            <p14:sldId id="591"/>
            <p14:sldId id="589"/>
            <p14:sldId id="578"/>
            <p14:sldId id="5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g Dalum" initials="SD" lastIdx="14" clrIdx="0">
    <p:extLst>
      <p:ext uri="{19B8F6BF-5375-455C-9EA6-DF929625EA0E}">
        <p15:presenceInfo xmlns:p15="http://schemas.microsoft.com/office/powerpoint/2012/main" userId="S::sd@biofos.dk::89bbfdab-0a17-416d-a9b0-a42df994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3"/>
  </p:normalViewPr>
  <p:slideViewPr>
    <p:cSldViewPr snapToGrid="0" snapToObjects="1">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4E1F0-441A-43F2-A65F-13D61F79775D}" type="datetimeFigureOut">
              <a:rPr lang="da-DK" smtClean="0"/>
              <a:t>08-07-2025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64A82-927E-47EA-91E7-C83D70BF841D}" type="slidenum">
              <a:rPr lang="da-DK" smtClean="0"/>
              <a:t>‹nr.›</a:t>
            </a:fld>
            <a:endParaRPr lang="da-DK"/>
          </a:p>
        </p:txBody>
      </p:sp>
    </p:spTree>
    <p:extLst>
      <p:ext uri="{BB962C8B-B14F-4D97-AF65-F5344CB8AC3E}">
        <p14:creationId xmlns:p14="http://schemas.microsoft.com/office/powerpoint/2010/main" val="323396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6B220B8-BF08-4163-B703-D94AAF0A8D01}" type="slidenum">
              <a:rPr lang="da-DK" smtClean="0"/>
              <a:t>3</a:t>
            </a:fld>
            <a:endParaRPr lang="da-DK"/>
          </a:p>
        </p:txBody>
      </p:sp>
    </p:spTree>
    <p:extLst>
      <p:ext uri="{BB962C8B-B14F-4D97-AF65-F5344CB8AC3E}">
        <p14:creationId xmlns:p14="http://schemas.microsoft.com/office/powerpoint/2010/main" val="16228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6B220B8-BF08-4163-B703-D94AAF0A8D01}" type="slidenum">
              <a:rPr lang="da-DK" smtClean="0"/>
              <a:t>4</a:t>
            </a:fld>
            <a:endParaRPr lang="da-DK"/>
          </a:p>
        </p:txBody>
      </p:sp>
    </p:spTree>
    <p:extLst>
      <p:ext uri="{BB962C8B-B14F-4D97-AF65-F5344CB8AC3E}">
        <p14:creationId xmlns:p14="http://schemas.microsoft.com/office/powerpoint/2010/main" val="257282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femte bassin er på Renseanlæg Avedøre.</a:t>
            </a:r>
          </a:p>
        </p:txBody>
      </p:sp>
      <p:sp>
        <p:nvSpPr>
          <p:cNvPr id="4" name="Pladsholder til slidenummer 3"/>
          <p:cNvSpPr>
            <a:spLocks noGrp="1"/>
          </p:cNvSpPr>
          <p:nvPr>
            <p:ph type="sldNum" sz="quarter" idx="5"/>
          </p:nvPr>
        </p:nvSpPr>
        <p:spPr/>
        <p:txBody>
          <a:bodyPr/>
          <a:lstStyle/>
          <a:p>
            <a:fld id="{A6B220B8-BF08-4163-B703-D94AAF0A8D01}" type="slidenum">
              <a:rPr lang="da-DK" smtClean="0"/>
              <a:t>5</a:t>
            </a:fld>
            <a:endParaRPr lang="da-DK"/>
          </a:p>
        </p:txBody>
      </p:sp>
    </p:spTree>
    <p:extLst>
      <p:ext uri="{BB962C8B-B14F-4D97-AF65-F5344CB8AC3E}">
        <p14:creationId xmlns:p14="http://schemas.microsoft.com/office/powerpoint/2010/main" val="216808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 1 SPAL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FB2C03-D2B2-5447-8E3F-D85788EF98EE}"/>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88E27FCB-0EB4-BF4C-BB84-B93207BA7A88}"/>
              </a:ext>
            </a:extLst>
          </p:cNvPr>
          <p:cNvSpPr>
            <a:spLocks noGrp="1"/>
          </p:cNvSpPr>
          <p:nvPr>
            <p:ph type="title" hasCustomPrompt="1"/>
          </p:nvPr>
        </p:nvSpPr>
        <p:spPr/>
        <p:txBody>
          <a:bodyPr/>
          <a:lstStyle/>
          <a:p>
            <a:r>
              <a:rPr lang="da-DK" noProof="0" dirty="0"/>
              <a:t>Klik for at tilføje en titel</a:t>
            </a:r>
          </a:p>
        </p:txBody>
      </p:sp>
      <p:sp>
        <p:nvSpPr>
          <p:cNvPr id="3" name="Content Placeholder 2">
            <a:extLst>
              <a:ext uri="{FF2B5EF4-FFF2-40B4-BE49-F238E27FC236}">
                <a16:creationId xmlns:a16="http://schemas.microsoft.com/office/drawing/2014/main" id="{5D845FE0-16A8-7748-93E9-46330668E83A}"/>
              </a:ext>
            </a:extLst>
          </p:cNvPr>
          <p:cNvSpPr>
            <a:spLocks noGrp="1"/>
          </p:cNvSpPr>
          <p:nvPr>
            <p:ph idx="1" hasCustomPrompt="1"/>
          </p:nvPr>
        </p:nvSpPr>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Titel 1">
            <a:extLst>
              <a:ext uri="{FF2B5EF4-FFF2-40B4-BE49-F238E27FC236}">
                <a16:creationId xmlns:a16="http://schemas.microsoft.com/office/drawing/2014/main" id="{693FDDC5-731A-024B-B7BF-AC61F0D2CD0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9" name="Picture 8">
            <a:extLst>
              <a:ext uri="{FF2B5EF4-FFF2-40B4-BE49-F238E27FC236}">
                <a16:creationId xmlns:a16="http://schemas.microsoft.com/office/drawing/2014/main" id="{E0D2D756-3FEA-6D4B-AD64-0A37F46AED2D}"/>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28608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FOTO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3">
                    <a:lumMod val="20000"/>
                    <a:lumOff val="80000"/>
                  </a:schemeClr>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for at tilføje billede </a:t>
            </a:r>
          </a:p>
        </p:txBody>
      </p:sp>
      <p:pic>
        <p:nvPicPr>
          <p:cNvPr id="12" name="Picture 11">
            <a:extLst>
              <a:ext uri="{FF2B5EF4-FFF2-40B4-BE49-F238E27FC236}">
                <a16:creationId xmlns:a16="http://schemas.microsoft.com/office/drawing/2014/main" id="{58E6FA34-881F-444A-957A-D1A8683DF75F}"/>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4" name="Subtitle 2">
            <a:extLst>
              <a:ext uri="{FF2B5EF4-FFF2-40B4-BE49-F238E27FC236}">
                <a16:creationId xmlns:a16="http://schemas.microsoft.com/office/drawing/2014/main" id="{62573B95-19E6-CB45-A7A1-E4D844C03DCD}"/>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21950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6" y="1795505"/>
            <a:ext cx="12208065"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pic>
        <p:nvPicPr>
          <p:cNvPr id="13" name="Picture 12">
            <a:extLst>
              <a:ext uri="{FF2B5EF4-FFF2-40B4-BE49-F238E27FC236}">
                <a16:creationId xmlns:a16="http://schemas.microsoft.com/office/drawing/2014/main" id="{F162CF2F-D548-974B-AE51-53B2CAA1E5EC}"/>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111601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3" name="Subtitle 2">
            <a:extLst>
              <a:ext uri="{FF2B5EF4-FFF2-40B4-BE49-F238E27FC236}">
                <a16:creationId xmlns:a16="http://schemas.microsoft.com/office/drawing/2014/main" id="{F89DAE19-DA94-A240-BEE7-C140315D3531}"/>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61995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6" y="1795505"/>
            <a:ext cx="12208065" cy="458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11160125" cy="3457576"/>
          </a:xfrm>
        </p:spPr>
        <p:txBody>
          <a:bodyPr anchor="t" anchorCtr="0">
            <a:noAutofit/>
          </a:bodyPr>
          <a:lstStyle>
            <a:lvl1pPr algn="l">
              <a:defRPr sz="4800">
                <a:solidFill>
                  <a:schemeClr val="accent3">
                    <a:lumMod val="20000"/>
                    <a:lumOff val="80000"/>
                  </a:schemeClr>
                </a:solidFill>
              </a:defRPr>
            </a:lvl1pPr>
          </a:lstStyle>
          <a:p>
            <a:r>
              <a:rPr lang="da-DK" noProof="0" dirty="0"/>
              <a:t>Klik for at tilføje en titel</a:t>
            </a:r>
          </a:p>
        </p:txBody>
      </p:sp>
      <p:pic>
        <p:nvPicPr>
          <p:cNvPr id="12" name="Picture 11">
            <a:extLst>
              <a:ext uri="{FF2B5EF4-FFF2-40B4-BE49-F238E27FC236}">
                <a16:creationId xmlns:a16="http://schemas.microsoft.com/office/drawing/2014/main" id="{58E6FA34-881F-444A-957A-D1A8683DF75F}"/>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4" name="Subtitle 2">
            <a:extLst>
              <a:ext uri="{FF2B5EF4-FFF2-40B4-BE49-F238E27FC236}">
                <a16:creationId xmlns:a16="http://schemas.microsoft.com/office/drawing/2014/main" id="{62573B95-19E6-CB45-A7A1-E4D844C03DCD}"/>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47441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9425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53930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 STOR FIG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1" y="0"/>
            <a:ext cx="12191999" cy="16646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1" name="Rectangle 10">
            <a:extLst>
              <a:ext uri="{FF2B5EF4-FFF2-40B4-BE49-F238E27FC236}">
                <a16:creationId xmlns:a16="http://schemas.microsoft.com/office/drawing/2014/main" id="{5F2A8022-3AEE-0744-BE57-D1C5AF13ECA5}"/>
              </a:ext>
            </a:extLst>
          </p:cNvPr>
          <p:cNvSpPr/>
          <p:nvPr userDrawn="1"/>
        </p:nvSpPr>
        <p:spPr>
          <a:xfrm>
            <a:off x="-16066" y="1795505"/>
            <a:ext cx="12279185" cy="458624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3" name="Title 1">
            <a:extLst>
              <a:ext uri="{FF2B5EF4-FFF2-40B4-BE49-F238E27FC236}">
                <a16:creationId xmlns:a16="http://schemas.microsoft.com/office/drawing/2014/main" id="{CEE7736A-E3D1-C442-946F-5945B68C80EC}"/>
              </a:ext>
            </a:extLst>
          </p:cNvPr>
          <p:cNvSpPr>
            <a:spLocks noGrp="1"/>
          </p:cNvSpPr>
          <p:nvPr>
            <p:ph type="title" hasCustomPrompt="1"/>
          </p:nvPr>
        </p:nvSpPr>
        <p:spPr>
          <a:xfrm>
            <a:off x="522000" y="414000"/>
            <a:ext cx="10903238" cy="1252240"/>
          </a:xfrm>
        </p:spPr>
        <p:txBody>
          <a:bodyPr/>
          <a:lstStyle>
            <a:lvl1pPr>
              <a:defRPr>
                <a:solidFill>
                  <a:schemeClr val="accent1"/>
                </a:solidFill>
              </a:defRPr>
            </a:lvl1pPr>
          </a:lstStyle>
          <a:p>
            <a:r>
              <a:rPr lang="da-DK" noProof="0" dirty="0"/>
              <a:t>Klik for at tilføje en titel</a:t>
            </a:r>
            <a:endParaRPr lang="da-DK" dirty="0"/>
          </a:p>
        </p:txBody>
      </p:sp>
      <p:sp>
        <p:nvSpPr>
          <p:cNvPr id="7" name="Content Placeholder 5">
            <a:extLst>
              <a:ext uri="{FF2B5EF4-FFF2-40B4-BE49-F238E27FC236}">
                <a16:creationId xmlns:a16="http://schemas.microsoft.com/office/drawing/2014/main" id="{CFE7184E-6515-A747-BD0F-2408C6830745}"/>
              </a:ext>
            </a:extLst>
          </p:cNvPr>
          <p:cNvSpPr>
            <a:spLocks noGrp="1"/>
          </p:cNvSpPr>
          <p:nvPr>
            <p:ph sz="quarter" idx="4"/>
          </p:nvPr>
        </p:nvSpPr>
        <p:spPr>
          <a:xfrm>
            <a:off x="515938" y="2078612"/>
            <a:ext cx="11160126" cy="387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390622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OK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05F7E2-E0E8-BE44-8546-F3196A0DBAB3}"/>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0" name="Title 1">
            <a:extLst>
              <a:ext uri="{FF2B5EF4-FFF2-40B4-BE49-F238E27FC236}">
                <a16:creationId xmlns:a16="http://schemas.microsoft.com/office/drawing/2014/main" id="{6A7DB235-D73F-174C-8855-0371E79EF667}"/>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3" name="Pladsholder til tekst 2">
            <a:extLst>
              <a:ext uri="{FF2B5EF4-FFF2-40B4-BE49-F238E27FC236}">
                <a16:creationId xmlns:a16="http://schemas.microsoft.com/office/drawing/2014/main" id="{F35FB57E-562C-48D1-A2EF-6350CE745630}"/>
              </a:ext>
            </a:extLst>
          </p:cNvPr>
          <p:cNvSpPr>
            <a:spLocks noGrp="1"/>
          </p:cNvSpPr>
          <p:nvPr>
            <p:ph type="body" sz="quarter" idx="10" hasCustomPrompt="1"/>
          </p:nvPr>
        </p:nvSpPr>
        <p:spPr>
          <a:xfrm>
            <a:off x="7938" y="2520000"/>
            <a:ext cx="6016625" cy="3862387"/>
          </a:xfrm>
          <a:solidFill>
            <a:schemeClr val="accent1">
              <a:lumMod val="20000"/>
              <a:lumOff val="80000"/>
              <a:alpha val="30000"/>
            </a:schemeClr>
          </a:solidFill>
        </p:spPr>
        <p:txBody>
          <a:bodyPr lIns="503999" tIns="360000" rIns="251999"/>
          <a:lstStyle>
            <a:lvl1pPr marL="0" indent="0">
              <a:buNone/>
              <a:defRPr lang="da-DK" sz="6000" kern="1200" dirty="0">
                <a:solidFill>
                  <a:schemeClr val="accent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Klik her for at tilføje tekst</a:t>
            </a:r>
          </a:p>
        </p:txBody>
      </p:sp>
      <p:sp>
        <p:nvSpPr>
          <p:cNvPr id="11" name="Pladsholder til tekst 2">
            <a:extLst>
              <a:ext uri="{FF2B5EF4-FFF2-40B4-BE49-F238E27FC236}">
                <a16:creationId xmlns:a16="http://schemas.microsoft.com/office/drawing/2014/main" id="{44C0BE87-022B-4E8B-A461-182CA38994D4}"/>
              </a:ext>
            </a:extLst>
          </p:cNvPr>
          <p:cNvSpPr>
            <a:spLocks noGrp="1"/>
          </p:cNvSpPr>
          <p:nvPr>
            <p:ph type="body" sz="quarter" idx="11" hasCustomPrompt="1"/>
          </p:nvPr>
        </p:nvSpPr>
        <p:spPr>
          <a:xfrm>
            <a:off x="6175375" y="2520000"/>
            <a:ext cx="6016625" cy="3862387"/>
          </a:xfrm>
          <a:solidFill>
            <a:schemeClr val="accent1">
              <a:lumMod val="20000"/>
              <a:lumOff val="80000"/>
              <a:alpha val="30000"/>
            </a:schemeClr>
          </a:solidFill>
        </p:spPr>
        <p:txBody>
          <a:bodyPr lIns="252000" tIns="360000" rIns="503999"/>
          <a:lstStyle>
            <a:lvl1pPr marL="0" marR="0" indent="0" algn="l" defTabSz="914400" rtl="0" eaLnBrk="1" fontAlgn="auto" latinLnBrk="0" hangingPunct="1">
              <a:lnSpc>
                <a:spcPct val="100000"/>
              </a:lnSpc>
              <a:spcBef>
                <a:spcPts val="0"/>
              </a:spcBef>
              <a:spcAft>
                <a:spcPts val="0"/>
              </a:spcAft>
              <a:buClrTx/>
              <a:buSzTx/>
              <a:buFontTx/>
              <a:buNone/>
              <a:tabLst/>
              <a:defRPr lang="da-DK" sz="6000" kern="1200">
                <a:solidFill>
                  <a:schemeClr val="accent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Klik her for at tilføje tekst</a:t>
            </a:r>
          </a:p>
        </p:txBody>
      </p:sp>
    </p:spTree>
    <p:extLst>
      <p:ext uri="{BB962C8B-B14F-4D97-AF65-F5344CB8AC3E}">
        <p14:creationId xmlns:p14="http://schemas.microsoft.com/office/powerpoint/2010/main" val="223114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19" name="Content Placeholder 8">
            <a:extLst>
              <a:ext uri="{FF2B5EF4-FFF2-40B4-BE49-F238E27FC236}">
                <a16:creationId xmlns:a16="http://schemas.microsoft.com/office/drawing/2014/main" id="{69EA6D09-F0B6-D54E-B11C-25DD71B491F5}"/>
              </a:ext>
            </a:extLst>
          </p:cNvPr>
          <p:cNvSpPr>
            <a:spLocks noGrp="1"/>
          </p:cNvSpPr>
          <p:nvPr>
            <p:ph sz="quarter" idx="15" hasCustomPrompt="1"/>
          </p:nvPr>
        </p:nvSpPr>
        <p:spPr>
          <a:xfrm>
            <a:off x="0" y="2537127"/>
            <a:ext cx="3967200" cy="3844623"/>
          </a:xfrm>
          <a:prstGeom prst="rect">
            <a:avLst/>
          </a:prstGeom>
          <a:solidFill>
            <a:schemeClr val="accent1">
              <a:lumMod val="20000"/>
              <a:lumOff val="80000"/>
              <a:alpha val="30000"/>
            </a:schemeClr>
          </a:solidFill>
        </p:spPr>
        <p:txBody>
          <a:bodyPr lIns="540000" tIns="288000"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0" name="Picture Placeholder 3">
            <a:extLst>
              <a:ext uri="{FF2B5EF4-FFF2-40B4-BE49-F238E27FC236}">
                <a16:creationId xmlns:a16="http://schemas.microsoft.com/office/drawing/2014/main" id="{D986759F-FB23-5448-AF4C-3E8EF31310DF}"/>
              </a:ext>
            </a:extLst>
          </p:cNvPr>
          <p:cNvSpPr>
            <a:spLocks noGrp="1"/>
          </p:cNvSpPr>
          <p:nvPr>
            <p:ph type="pic" sz="quarter" idx="19"/>
          </p:nvPr>
        </p:nvSpPr>
        <p:spPr>
          <a:xfrm>
            <a:off x="0"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
        <p:nvSpPr>
          <p:cNvPr id="25" name="Content Placeholder 8">
            <a:extLst>
              <a:ext uri="{FF2B5EF4-FFF2-40B4-BE49-F238E27FC236}">
                <a16:creationId xmlns:a16="http://schemas.microsoft.com/office/drawing/2014/main" id="{31AA8DA1-A3F1-414F-8F80-0B44E40C0867}"/>
              </a:ext>
            </a:extLst>
          </p:cNvPr>
          <p:cNvSpPr>
            <a:spLocks noGrp="1"/>
          </p:cNvSpPr>
          <p:nvPr>
            <p:ph sz="quarter" idx="20" hasCustomPrompt="1"/>
          </p:nvPr>
        </p:nvSpPr>
        <p:spPr>
          <a:xfrm>
            <a:off x="8224800" y="2537127"/>
            <a:ext cx="3967200" cy="3844623"/>
          </a:xfrm>
          <a:prstGeom prst="rect">
            <a:avLst/>
          </a:prstGeom>
          <a:solidFill>
            <a:schemeClr val="accent1">
              <a:lumMod val="20000"/>
              <a:lumOff val="80000"/>
              <a:alpha val="30000"/>
            </a:schemeClr>
          </a:solidFill>
        </p:spPr>
        <p:txBody>
          <a:bodyPr lIns="251999" tIns="251999" rIns="540000"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6" name="Picture Placeholder 3">
            <a:extLst>
              <a:ext uri="{FF2B5EF4-FFF2-40B4-BE49-F238E27FC236}">
                <a16:creationId xmlns:a16="http://schemas.microsoft.com/office/drawing/2014/main" id="{CFA6AC9E-D29F-154B-82D1-F05D50B4F29F}"/>
              </a:ext>
            </a:extLst>
          </p:cNvPr>
          <p:cNvSpPr>
            <a:spLocks noGrp="1"/>
          </p:cNvSpPr>
          <p:nvPr>
            <p:ph type="pic" sz="quarter" idx="21"/>
          </p:nvPr>
        </p:nvSpPr>
        <p:spPr>
          <a:xfrm>
            <a:off x="8224800"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4118832" y="2537127"/>
            <a:ext cx="3967200" cy="3844623"/>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8" name="Picture Placeholder 3">
            <a:extLst>
              <a:ext uri="{FF2B5EF4-FFF2-40B4-BE49-F238E27FC236}">
                <a16:creationId xmlns:a16="http://schemas.microsoft.com/office/drawing/2014/main" id="{953F9C02-6CE7-3844-A736-F3C9D0EFE01C}"/>
              </a:ext>
            </a:extLst>
          </p:cNvPr>
          <p:cNvSpPr>
            <a:spLocks noGrp="1"/>
          </p:cNvSpPr>
          <p:nvPr>
            <p:ph type="pic" sz="quarter" idx="23"/>
          </p:nvPr>
        </p:nvSpPr>
        <p:spPr>
          <a:xfrm>
            <a:off x="4118832"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Tree>
    <p:extLst>
      <p:ext uri="{BB962C8B-B14F-4D97-AF65-F5344CB8AC3E}">
        <p14:creationId xmlns:p14="http://schemas.microsoft.com/office/powerpoint/2010/main" val="206925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6167438" y="2537125"/>
            <a:ext cx="2935558"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a:t>Klik her for at tilføje tekst</a:t>
            </a:r>
          </a:p>
        </p:txBody>
      </p:sp>
      <p:sp>
        <p:nvSpPr>
          <p:cNvPr id="28" name="Picture Placeholder 3">
            <a:extLst>
              <a:ext uri="{FF2B5EF4-FFF2-40B4-BE49-F238E27FC236}">
                <a16:creationId xmlns:a16="http://schemas.microsoft.com/office/drawing/2014/main" id="{953F9C02-6CE7-3844-A736-F3C9D0EFE01C}"/>
              </a:ext>
            </a:extLst>
          </p:cNvPr>
          <p:cNvSpPr>
            <a:spLocks noGrp="1"/>
          </p:cNvSpPr>
          <p:nvPr>
            <p:ph type="pic" sz="quarter" idx="23"/>
          </p:nvPr>
        </p:nvSpPr>
        <p:spPr>
          <a:xfrm>
            <a:off x="6167438" y="2537125"/>
            <a:ext cx="2935558"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
        <p:nvSpPr>
          <p:cNvPr id="13" name="Content Placeholder 8">
            <a:extLst>
              <a:ext uri="{FF2B5EF4-FFF2-40B4-BE49-F238E27FC236}">
                <a16:creationId xmlns:a16="http://schemas.microsoft.com/office/drawing/2014/main" id="{1510AE84-6ACD-5F46-868C-7951DBF079CB}"/>
              </a:ext>
            </a:extLst>
          </p:cNvPr>
          <p:cNvSpPr>
            <a:spLocks noGrp="1"/>
          </p:cNvSpPr>
          <p:nvPr>
            <p:ph sz="quarter" idx="24" hasCustomPrompt="1"/>
          </p:nvPr>
        </p:nvSpPr>
        <p:spPr>
          <a:xfrm>
            <a:off x="9264352" y="2537126"/>
            <a:ext cx="2937600"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p>
        </p:txBody>
      </p:sp>
      <p:sp>
        <p:nvSpPr>
          <p:cNvPr id="14" name="Picture Placeholder 3">
            <a:extLst>
              <a:ext uri="{FF2B5EF4-FFF2-40B4-BE49-F238E27FC236}">
                <a16:creationId xmlns:a16="http://schemas.microsoft.com/office/drawing/2014/main" id="{D4B05DA2-FC47-1548-A7AF-66B0BCED1B52}"/>
              </a:ext>
            </a:extLst>
          </p:cNvPr>
          <p:cNvSpPr>
            <a:spLocks noGrp="1"/>
          </p:cNvSpPr>
          <p:nvPr>
            <p:ph type="pic" sz="quarter" idx="25"/>
          </p:nvPr>
        </p:nvSpPr>
        <p:spPr>
          <a:xfrm>
            <a:off x="9264352" y="2537125"/>
            <a:ext cx="2937600"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
        <p:nvSpPr>
          <p:cNvPr id="15" name="Content Placeholder 8">
            <a:extLst>
              <a:ext uri="{FF2B5EF4-FFF2-40B4-BE49-F238E27FC236}">
                <a16:creationId xmlns:a16="http://schemas.microsoft.com/office/drawing/2014/main" id="{E8F65A6F-09A7-A944-9223-D43CB0C8D565}"/>
              </a:ext>
            </a:extLst>
          </p:cNvPr>
          <p:cNvSpPr>
            <a:spLocks noGrp="1"/>
          </p:cNvSpPr>
          <p:nvPr>
            <p:ph sz="quarter" idx="26" hasCustomPrompt="1"/>
          </p:nvPr>
        </p:nvSpPr>
        <p:spPr>
          <a:xfrm>
            <a:off x="0" y="2537126"/>
            <a:ext cx="2937600"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p>
        </p:txBody>
      </p:sp>
      <p:sp>
        <p:nvSpPr>
          <p:cNvPr id="16" name="Picture Placeholder 3">
            <a:extLst>
              <a:ext uri="{FF2B5EF4-FFF2-40B4-BE49-F238E27FC236}">
                <a16:creationId xmlns:a16="http://schemas.microsoft.com/office/drawing/2014/main" id="{C7751594-670C-C646-8310-AA3446292740}"/>
              </a:ext>
            </a:extLst>
          </p:cNvPr>
          <p:cNvSpPr>
            <a:spLocks noGrp="1"/>
          </p:cNvSpPr>
          <p:nvPr>
            <p:ph type="pic" sz="quarter" idx="27"/>
          </p:nvPr>
        </p:nvSpPr>
        <p:spPr>
          <a:xfrm>
            <a:off x="0" y="2537125"/>
            <a:ext cx="2937600" cy="1863425"/>
          </a:xfrm>
          <a:prstGeom prst="rect">
            <a:avLst/>
          </a:prstGeom>
        </p:spPr>
        <p:txBody>
          <a:bodyPr tIns="648000" anchor="ctr" anchorCtr="0"/>
          <a:lstStyle>
            <a:lvl1pPr marL="0" indent="0" algn="ctr">
              <a:buNone/>
              <a:defRPr sz="1600" b="0"/>
            </a:lvl1pPr>
          </a:lstStyle>
          <a:p>
            <a:r>
              <a:rPr lang="da-DK" noProof="0" dirty="0"/>
              <a:t>Klik på ikonet for at tilføje et billede</a:t>
            </a:r>
          </a:p>
        </p:txBody>
      </p:sp>
      <p:sp>
        <p:nvSpPr>
          <p:cNvPr id="17" name="Content Placeholder 8">
            <a:extLst>
              <a:ext uri="{FF2B5EF4-FFF2-40B4-BE49-F238E27FC236}">
                <a16:creationId xmlns:a16="http://schemas.microsoft.com/office/drawing/2014/main" id="{B09630E1-FC02-7846-B65C-4D6034014916}"/>
              </a:ext>
            </a:extLst>
          </p:cNvPr>
          <p:cNvSpPr>
            <a:spLocks noGrp="1"/>
          </p:cNvSpPr>
          <p:nvPr>
            <p:ph sz="quarter" idx="28" hasCustomPrompt="1"/>
          </p:nvPr>
        </p:nvSpPr>
        <p:spPr>
          <a:xfrm>
            <a:off x="3096914" y="2537126"/>
            <a:ext cx="2927649"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a:t>Klik her for at tilføje tekst</a:t>
            </a:r>
          </a:p>
        </p:txBody>
      </p:sp>
      <p:sp>
        <p:nvSpPr>
          <p:cNvPr id="18" name="Picture Placeholder 3">
            <a:extLst>
              <a:ext uri="{FF2B5EF4-FFF2-40B4-BE49-F238E27FC236}">
                <a16:creationId xmlns:a16="http://schemas.microsoft.com/office/drawing/2014/main" id="{42ECA841-1794-8C4A-94C0-A76816082FDD}"/>
              </a:ext>
            </a:extLst>
          </p:cNvPr>
          <p:cNvSpPr>
            <a:spLocks noGrp="1"/>
          </p:cNvSpPr>
          <p:nvPr>
            <p:ph type="pic" sz="quarter" idx="29"/>
          </p:nvPr>
        </p:nvSpPr>
        <p:spPr>
          <a:xfrm>
            <a:off x="3096914" y="2537125"/>
            <a:ext cx="2927649"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Tree>
    <p:extLst>
      <p:ext uri="{BB962C8B-B14F-4D97-AF65-F5344CB8AC3E}">
        <p14:creationId xmlns:p14="http://schemas.microsoft.com/office/powerpoint/2010/main" val="383391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19" name="Content Placeholder 8">
            <a:extLst>
              <a:ext uri="{FF2B5EF4-FFF2-40B4-BE49-F238E27FC236}">
                <a16:creationId xmlns:a16="http://schemas.microsoft.com/office/drawing/2014/main" id="{69EA6D09-F0B6-D54E-B11C-25DD71B491F5}"/>
              </a:ext>
            </a:extLst>
          </p:cNvPr>
          <p:cNvSpPr>
            <a:spLocks noGrp="1"/>
          </p:cNvSpPr>
          <p:nvPr>
            <p:ph sz="quarter" idx="15" hasCustomPrompt="1"/>
          </p:nvPr>
        </p:nvSpPr>
        <p:spPr>
          <a:xfrm>
            <a:off x="0" y="2537127"/>
            <a:ext cx="3967200" cy="1863423"/>
          </a:xfrm>
          <a:prstGeom prst="rect">
            <a:avLst/>
          </a:prstGeom>
          <a:solidFill>
            <a:schemeClr val="accent1">
              <a:lumMod val="20000"/>
              <a:lumOff val="80000"/>
              <a:alpha val="30000"/>
            </a:schemeClr>
          </a:solidFill>
        </p:spPr>
        <p:txBody>
          <a:bodyPr lIns="540000"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5" name="Content Placeholder 8">
            <a:extLst>
              <a:ext uri="{FF2B5EF4-FFF2-40B4-BE49-F238E27FC236}">
                <a16:creationId xmlns:a16="http://schemas.microsoft.com/office/drawing/2014/main" id="{31AA8DA1-A3F1-414F-8F80-0B44E40C0867}"/>
              </a:ext>
            </a:extLst>
          </p:cNvPr>
          <p:cNvSpPr>
            <a:spLocks noGrp="1"/>
          </p:cNvSpPr>
          <p:nvPr>
            <p:ph sz="quarter" idx="20" hasCustomPrompt="1"/>
          </p:nvPr>
        </p:nvSpPr>
        <p:spPr>
          <a:xfrm>
            <a:off x="8224800" y="2537127"/>
            <a:ext cx="3967200" cy="1863423"/>
          </a:xfrm>
          <a:prstGeom prst="rect">
            <a:avLst/>
          </a:prstGeom>
          <a:solidFill>
            <a:schemeClr val="accent1">
              <a:lumMod val="20000"/>
              <a:lumOff val="80000"/>
              <a:alpha val="30000"/>
            </a:schemeClr>
          </a:solidFill>
        </p:spPr>
        <p:txBody>
          <a:bodyPr lIns="251999" tIns="251999" rIns="540000"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4118832" y="2537127"/>
            <a:ext cx="3967200" cy="1863423"/>
          </a:xfrm>
          <a:prstGeom prst="rect">
            <a:avLst/>
          </a:prstGeom>
          <a:solidFill>
            <a:schemeClr val="accent1">
              <a:lumMod val="20000"/>
              <a:lumOff val="80000"/>
              <a:alpha val="30000"/>
            </a:schemeClr>
          </a:solidFill>
        </p:spPr>
        <p:txBody>
          <a:bodyPr lIns="251999"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3" name="Content Placeholder 8">
            <a:extLst>
              <a:ext uri="{FF2B5EF4-FFF2-40B4-BE49-F238E27FC236}">
                <a16:creationId xmlns:a16="http://schemas.microsoft.com/office/drawing/2014/main" id="{CA9BF1FE-A756-E247-B1D4-F923C570237B}"/>
              </a:ext>
            </a:extLst>
          </p:cNvPr>
          <p:cNvSpPr>
            <a:spLocks noGrp="1"/>
          </p:cNvSpPr>
          <p:nvPr>
            <p:ph sz="quarter" idx="23" hasCustomPrompt="1"/>
          </p:nvPr>
        </p:nvSpPr>
        <p:spPr>
          <a:xfrm>
            <a:off x="0" y="4545014"/>
            <a:ext cx="3967200" cy="1836736"/>
          </a:xfrm>
          <a:prstGeom prst="rect">
            <a:avLst/>
          </a:prstGeom>
          <a:solidFill>
            <a:schemeClr val="accent1">
              <a:lumMod val="20000"/>
              <a:lumOff val="80000"/>
              <a:alpha val="30000"/>
            </a:schemeClr>
          </a:solidFill>
        </p:spPr>
        <p:txBody>
          <a:bodyPr lIns="540000"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4" name="Content Placeholder 8">
            <a:extLst>
              <a:ext uri="{FF2B5EF4-FFF2-40B4-BE49-F238E27FC236}">
                <a16:creationId xmlns:a16="http://schemas.microsoft.com/office/drawing/2014/main" id="{F4A07217-DAD6-FF40-89C5-1759F8D5F5F8}"/>
              </a:ext>
            </a:extLst>
          </p:cNvPr>
          <p:cNvSpPr>
            <a:spLocks noGrp="1"/>
          </p:cNvSpPr>
          <p:nvPr>
            <p:ph sz="quarter" idx="24" hasCustomPrompt="1"/>
          </p:nvPr>
        </p:nvSpPr>
        <p:spPr>
          <a:xfrm>
            <a:off x="8224800" y="4545015"/>
            <a:ext cx="3967200" cy="1836736"/>
          </a:xfrm>
          <a:prstGeom prst="rect">
            <a:avLst/>
          </a:prstGeom>
          <a:solidFill>
            <a:schemeClr val="accent1">
              <a:lumMod val="20000"/>
              <a:lumOff val="80000"/>
              <a:alpha val="30000"/>
            </a:schemeClr>
          </a:solidFill>
        </p:spPr>
        <p:txBody>
          <a:bodyPr lIns="251999" tIns="251999" rIns="540000"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5" name="Content Placeholder 8">
            <a:extLst>
              <a:ext uri="{FF2B5EF4-FFF2-40B4-BE49-F238E27FC236}">
                <a16:creationId xmlns:a16="http://schemas.microsoft.com/office/drawing/2014/main" id="{3E761EA4-96FD-2448-B2C0-C94A27A87B85}"/>
              </a:ext>
            </a:extLst>
          </p:cNvPr>
          <p:cNvSpPr>
            <a:spLocks noGrp="1"/>
          </p:cNvSpPr>
          <p:nvPr>
            <p:ph sz="quarter" idx="25" hasCustomPrompt="1"/>
          </p:nvPr>
        </p:nvSpPr>
        <p:spPr>
          <a:xfrm>
            <a:off x="4118832" y="4545015"/>
            <a:ext cx="3967200" cy="1836736"/>
          </a:xfrm>
          <a:prstGeom prst="rect">
            <a:avLst/>
          </a:prstGeom>
          <a:solidFill>
            <a:schemeClr val="accent1">
              <a:lumMod val="20000"/>
              <a:lumOff val="80000"/>
              <a:alpha val="30000"/>
            </a:schemeClr>
          </a:solidFill>
        </p:spPr>
        <p:txBody>
          <a:bodyPr lIns="251999"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Tree>
    <p:extLst>
      <p:ext uri="{BB962C8B-B14F-4D97-AF65-F5344CB8AC3E}">
        <p14:creationId xmlns:p14="http://schemas.microsoft.com/office/powerpoint/2010/main" val="345083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EKST 2 SPAL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E41C01-0847-184A-B95B-88A0117611BC}"/>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9" name="Titel 1">
            <a:extLst>
              <a:ext uri="{FF2B5EF4-FFF2-40B4-BE49-F238E27FC236}">
                <a16:creationId xmlns:a16="http://schemas.microsoft.com/office/drawing/2014/main" id="{51C29B2A-452F-DE4F-931E-97498038964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0" name="Picture 9">
            <a:extLst>
              <a:ext uri="{FF2B5EF4-FFF2-40B4-BE49-F238E27FC236}">
                <a16:creationId xmlns:a16="http://schemas.microsoft.com/office/drawing/2014/main" id="{81553607-00F8-1442-BBF4-89E93EF91126}"/>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CD077DE3-0327-D142-93D1-9A73B354F313}"/>
              </a:ext>
            </a:extLst>
          </p:cNvPr>
          <p:cNvSpPr>
            <a:spLocks noGrp="1"/>
          </p:cNvSpPr>
          <p:nvPr>
            <p:ph type="title" hasCustomPrompt="1"/>
          </p:nvPr>
        </p:nvSpPr>
        <p:spPr/>
        <p:txBody>
          <a:bodyPr/>
          <a:lstStyle/>
          <a:p>
            <a:r>
              <a:rPr lang="da-DK" noProof="0" dirty="0"/>
              <a:t>Klik for at tilføje en titel</a:t>
            </a:r>
            <a:endParaRPr lang="da-DK" dirty="0"/>
          </a:p>
        </p:txBody>
      </p:sp>
      <p:sp>
        <p:nvSpPr>
          <p:cNvPr id="3" name="Content Placeholder 2">
            <a:extLst>
              <a:ext uri="{FF2B5EF4-FFF2-40B4-BE49-F238E27FC236}">
                <a16:creationId xmlns:a16="http://schemas.microsoft.com/office/drawing/2014/main" id="{A1005367-B75F-1D4F-8632-283695484241}"/>
              </a:ext>
            </a:extLst>
          </p:cNvPr>
          <p:cNvSpPr>
            <a:spLocks noGrp="1"/>
          </p:cNvSpPr>
          <p:nvPr>
            <p:ph sz="half" idx="1" hasCustomPrompt="1"/>
          </p:nvPr>
        </p:nvSpPr>
        <p:spPr>
          <a:xfrm>
            <a:off x="522000" y="2520001"/>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Content Placeholder 3">
            <a:extLst>
              <a:ext uri="{FF2B5EF4-FFF2-40B4-BE49-F238E27FC236}">
                <a16:creationId xmlns:a16="http://schemas.microsoft.com/office/drawing/2014/main" id="{A438F793-2B77-8F4D-8D57-9CC109978E9F}"/>
              </a:ext>
            </a:extLst>
          </p:cNvPr>
          <p:cNvSpPr>
            <a:spLocks noGrp="1"/>
          </p:cNvSpPr>
          <p:nvPr>
            <p:ph sz="half" idx="2"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12709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2229860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76107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KST + BOKSTEK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2537094"/>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3767768"/>
            <a:ext cx="5319412" cy="2182181"/>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3">
            <a:extLst>
              <a:ext uri="{FF2B5EF4-FFF2-40B4-BE49-F238E27FC236}">
                <a16:creationId xmlns:a16="http://schemas.microsoft.com/office/drawing/2014/main" id="{5217422D-4E1B-1A41-9658-03A3E453C5EC}"/>
              </a:ext>
            </a:extLst>
          </p:cNvPr>
          <p:cNvSpPr>
            <a:spLocks noGrp="1"/>
          </p:cNvSpPr>
          <p:nvPr>
            <p:ph sz="half" idx="10"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5985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EKST 1 SPAL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FB2C03-D2B2-5447-8E3F-D85788EF98EE}"/>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88E27FCB-0EB4-BF4C-BB84-B93207BA7A88}"/>
              </a:ext>
            </a:extLst>
          </p:cNvPr>
          <p:cNvSpPr>
            <a:spLocks noGrp="1"/>
          </p:cNvSpPr>
          <p:nvPr>
            <p:ph type="title" hasCustomPrompt="1"/>
          </p:nvPr>
        </p:nvSpPr>
        <p:spPr/>
        <p:txBody>
          <a:bodyPr/>
          <a:lstStyle/>
          <a:p>
            <a:r>
              <a:rPr lang="da-DK" noProof="0" dirty="0"/>
              <a:t>Klik for at tilføje en titel</a:t>
            </a:r>
          </a:p>
        </p:txBody>
      </p:sp>
      <p:sp>
        <p:nvSpPr>
          <p:cNvPr id="3" name="Content Placeholder 2">
            <a:extLst>
              <a:ext uri="{FF2B5EF4-FFF2-40B4-BE49-F238E27FC236}">
                <a16:creationId xmlns:a16="http://schemas.microsoft.com/office/drawing/2014/main" id="{5D845FE0-16A8-7748-93E9-46330668E83A}"/>
              </a:ext>
            </a:extLst>
          </p:cNvPr>
          <p:cNvSpPr>
            <a:spLocks noGrp="1"/>
          </p:cNvSpPr>
          <p:nvPr>
            <p:ph idx="1" hasCustomPrompt="1"/>
          </p:nvPr>
        </p:nvSpPr>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Titel 1">
            <a:extLst>
              <a:ext uri="{FF2B5EF4-FFF2-40B4-BE49-F238E27FC236}">
                <a16:creationId xmlns:a16="http://schemas.microsoft.com/office/drawing/2014/main" id="{693FDDC5-731A-024B-B7BF-AC61F0D2CD0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9" name="Picture 8">
            <a:extLst>
              <a:ext uri="{FF2B5EF4-FFF2-40B4-BE49-F238E27FC236}">
                <a16:creationId xmlns:a16="http://schemas.microsoft.com/office/drawing/2014/main" id="{E0D2D756-3FEA-6D4B-AD64-0A37F46AED2D}"/>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426524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299817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BILLE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528C85A6-9F1D-2F48-B93B-BA31799C6DFB}"/>
              </a:ext>
            </a:extLst>
          </p:cNvPr>
          <p:cNvSpPr>
            <a:spLocks noGrp="1"/>
          </p:cNvSpPr>
          <p:nvPr>
            <p:ph type="pic" idx="10"/>
          </p:nvPr>
        </p:nvSpPr>
        <p:spPr>
          <a:xfrm>
            <a:off x="6166800" y="1"/>
            <a:ext cx="60252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noProof="0" dirty="0"/>
          </a:p>
        </p:txBody>
      </p:sp>
    </p:spTree>
    <p:extLst>
      <p:ext uri="{BB962C8B-B14F-4D97-AF65-F5344CB8AC3E}">
        <p14:creationId xmlns:p14="http://schemas.microsoft.com/office/powerpoint/2010/main" val="3348686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SAIK + BILLE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FCF940-43FE-A745-8664-FA0DC10D0BEF}"/>
              </a:ext>
            </a:extLst>
          </p:cNvPr>
          <p:cNvSpPr/>
          <p:nvPr userDrawn="1"/>
        </p:nvSpPr>
        <p:spPr>
          <a:xfrm>
            <a:off x="-22889" y="2"/>
            <a:ext cx="6047452" cy="4400548"/>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3" name="Rectangle 12">
            <a:extLst>
              <a:ext uri="{FF2B5EF4-FFF2-40B4-BE49-F238E27FC236}">
                <a16:creationId xmlns:a16="http://schemas.microsoft.com/office/drawing/2014/main" id="{9D7CC1A4-BC6E-B540-8587-53748DD2027D}"/>
              </a:ext>
            </a:extLst>
          </p:cNvPr>
          <p:cNvSpPr/>
          <p:nvPr userDrawn="1"/>
        </p:nvSpPr>
        <p:spPr>
          <a:xfrm>
            <a:off x="6167438" y="0"/>
            <a:ext cx="6024561" cy="1655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6" name="Rectangle 15">
            <a:extLst>
              <a:ext uri="{FF2B5EF4-FFF2-40B4-BE49-F238E27FC236}">
                <a16:creationId xmlns:a16="http://schemas.microsoft.com/office/drawing/2014/main" id="{BBA488A3-3565-DD4A-A5C9-E7DA5304777E}"/>
              </a:ext>
            </a:extLst>
          </p:cNvPr>
          <p:cNvSpPr/>
          <p:nvPr userDrawn="1"/>
        </p:nvSpPr>
        <p:spPr>
          <a:xfrm>
            <a:off x="-16065" y="4545013"/>
            <a:ext cx="6040628" cy="18367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7" name="Picture Placeholder 2">
            <a:extLst>
              <a:ext uri="{FF2B5EF4-FFF2-40B4-BE49-F238E27FC236}">
                <a16:creationId xmlns:a16="http://schemas.microsoft.com/office/drawing/2014/main" id="{7A63F0C8-D751-C247-BACE-3BAA13715853}"/>
              </a:ext>
            </a:extLst>
          </p:cNvPr>
          <p:cNvSpPr>
            <a:spLocks noGrp="1"/>
          </p:cNvSpPr>
          <p:nvPr>
            <p:ph type="pic" idx="10"/>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18" name="Subtitle 2">
            <a:extLst>
              <a:ext uri="{FF2B5EF4-FFF2-40B4-BE49-F238E27FC236}">
                <a16:creationId xmlns:a16="http://schemas.microsoft.com/office/drawing/2014/main" id="{4826ED52-D8B6-8341-B2B1-97068064DC20}"/>
              </a:ext>
            </a:extLst>
          </p:cNvPr>
          <p:cNvSpPr>
            <a:spLocks noGrp="1"/>
          </p:cNvSpPr>
          <p:nvPr>
            <p:ph type="subTitle" idx="1" hasCustomPrompt="1"/>
          </p:nvPr>
        </p:nvSpPr>
        <p:spPr>
          <a:xfrm>
            <a:off x="522000" y="591582"/>
            <a:ext cx="5502563" cy="245031"/>
          </a:xfrm>
        </p:spPr>
        <p:txBody>
          <a:bodyPr>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tekst</a:t>
            </a:r>
            <a:endParaRPr lang="da-DK" dirty="0"/>
          </a:p>
        </p:txBody>
      </p:sp>
      <p:sp>
        <p:nvSpPr>
          <p:cNvPr id="19" name="Titel 1">
            <a:extLst>
              <a:ext uri="{FF2B5EF4-FFF2-40B4-BE49-F238E27FC236}">
                <a16:creationId xmlns:a16="http://schemas.microsoft.com/office/drawing/2014/main" id="{329F2962-A00B-DF43-BC79-2D2C29E6B99C}"/>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20" name="Picture 19">
            <a:extLst>
              <a:ext uri="{FF2B5EF4-FFF2-40B4-BE49-F238E27FC236}">
                <a16:creationId xmlns:a16="http://schemas.microsoft.com/office/drawing/2014/main" id="{667A6FA2-A007-2346-8A3B-EB18415F4F7A}"/>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1" name="Title 1">
            <a:extLst>
              <a:ext uri="{FF2B5EF4-FFF2-40B4-BE49-F238E27FC236}">
                <a16:creationId xmlns:a16="http://schemas.microsoft.com/office/drawing/2014/main" id="{0695A741-C686-BB4A-82B4-AC86EDDE58D3}"/>
              </a:ext>
            </a:extLst>
          </p:cNvPr>
          <p:cNvSpPr>
            <a:spLocks noGrp="1"/>
          </p:cNvSpPr>
          <p:nvPr>
            <p:ph type="title" hasCustomPrompt="1"/>
          </p:nvPr>
        </p:nvSpPr>
        <p:spPr>
          <a:xfrm>
            <a:off x="522000" y="846773"/>
            <a:ext cx="5321588" cy="3166427"/>
          </a:xfrm>
        </p:spPr>
        <p:txBody>
          <a:bodyPr/>
          <a:lstStyle/>
          <a:p>
            <a:r>
              <a:rPr lang="da-DK" noProof="0" dirty="0"/>
              <a:t>Klik for at tilføje en titel</a:t>
            </a:r>
            <a:endParaRPr lang="da-DK" dirty="0"/>
          </a:p>
        </p:txBody>
      </p:sp>
    </p:spTree>
    <p:extLst>
      <p:ext uri="{BB962C8B-B14F-4D97-AF65-F5344CB8AC3E}">
        <p14:creationId xmlns:p14="http://schemas.microsoft.com/office/powerpoint/2010/main" val="1164345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P + BILLE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3A8AE9-6BBB-1C48-B9D4-5D3F69E9581B}"/>
              </a:ext>
            </a:extLst>
          </p:cNvPr>
          <p:cNvSpPr/>
          <p:nvPr userDrawn="1"/>
        </p:nvSpPr>
        <p:spPr>
          <a:xfrm>
            <a:off x="0" y="0"/>
            <a:ext cx="12191999" cy="165599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Picture Placeholder 2">
            <a:extLst>
              <a:ext uri="{FF2B5EF4-FFF2-40B4-BE49-F238E27FC236}">
                <a16:creationId xmlns:a16="http://schemas.microsoft.com/office/drawing/2014/main" id="{809E9F4E-58D5-124A-B8F3-7B97EE3155ED}"/>
              </a:ext>
            </a:extLst>
          </p:cNvPr>
          <p:cNvSpPr>
            <a:spLocks noGrp="1"/>
          </p:cNvSpPr>
          <p:nvPr>
            <p:ph type="pic" idx="10"/>
          </p:nvPr>
        </p:nvSpPr>
        <p:spPr>
          <a:xfrm>
            <a:off x="0" y="1799703"/>
            <a:ext cx="121920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19" name="Subtitle 2">
            <a:extLst>
              <a:ext uri="{FF2B5EF4-FFF2-40B4-BE49-F238E27FC236}">
                <a16:creationId xmlns:a16="http://schemas.microsoft.com/office/drawing/2014/main" id="{2C58B6D6-83C3-4F48-937F-5F1179C23F84}"/>
              </a:ext>
            </a:extLst>
          </p:cNvPr>
          <p:cNvSpPr>
            <a:spLocks noGrp="1"/>
          </p:cNvSpPr>
          <p:nvPr>
            <p:ph type="subTitle" idx="1" hasCustomPrompt="1"/>
          </p:nvPr>
        </p:nvSpPr>
        <p:spPr>
          <a:xfrm>
            <a:off x="522000" y="591582"/>
            <a:ext cx="10903238" cy="245031"/>
          </a:xfrm>
        </p:spPr>
        <p:txBody>
          <a:bodyPr>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tekst</a:t>
            </a:r>
          </a:p>
        </p:txBody>
      </p:sp>
      <p:sp>
        <p:nvSpPr>
          <p:cNvPr id="20" name="Titel 1">
            <a:extLst>
              <a:ext uri="{FF2B5EF4-FFF2-40B4-BE49-F238E27FC236}">
                <a16:creationId xmlns:a16="http://schemas.microsoft.com/office/drawing/2014/main" id="{7CEDD8DA-472E-0541-91B9-3200E104E63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21" name="Picture 20">
            <a:extLst>
              <a:ext uri="{FF2B5EF4-FFF2-40B4-BE49-F238E27FC236}">
                <a16:creationId xmlns:a16="http://schemas.microsoft.com/office/drawing/2014/main" id="{9BE8A248-145A-1948-81FE-F2040B6D57F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2" name="Title 1">
            <a:extLst>
              <a:ext uri="{FF2B5EF4-FFF2-40B4-BE49-F238E27FC236}">
                <a16:creationId xmlns:a16="http://schemas.microsoft.com/office/drawing/2014/main" id="{EE9A9994-BB25-B94F-ABDE-252F0DEB9AB5}"/>
              </a:ext>
            </a:extLst>
          </p:cNvPr>
          <p:cNvSpPr>
            <a:spLocks noGrp="1"/>
          </p:cNvSpPr>
          <p:nvPr>
            <p:ph type="title" hasCustomPrompt="1"/>
          </p:nvPr>
        </p:nvSpPr>
        <p:spPr>
          <a:xfrm>
            <a:off x="522000" y="846774"/>
            <a:ext cx="10903238" cy="809226"/>
          </a:xfrm>
        </p:spPr>
        <p:txBody>
          <a:bodyPr>
            <a:noAutofit/>
          </a:bodyPr>
          <a:lstStyle>
            <a:lvl1pPr>
              <a:defRPr sz="1200" b="0"/>
            </a:lvl1pPr>
          </a:lstStyle>
          <a:p>
            <a:r>
              <a:rPr lang="da-DK" noProof="0" dirty="0"/>
              <a:t>Klik for at tilføje tekst</a:t>
            </a:r>
          </a:p>
        </p:txBody>
      </p:sp>
    </p:spTree>
    <p:extLst>
      <p:ext uri="{BB962C8B-B14F-4D97-AF65-F5344CB8AC3E}">
        <p14:creationId xmlns:p14="http://schemas.microsoft.com/office/powerpoint/2010/main" val="2202885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TORT BILLE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D5658C-9623-6044-ADDD-FFCEF93344FC}"/>
              </a:ext>
            </a:extLst>
          </p:cNvPr>
          <p:cNvSpPr/>
          <p:nvPr userDrawn="1"/>
        </p:nvSpPr>
        <p:spPr>
          <a:xfrm>
            <a:off x="0" y="10161"/>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Titel 1">
            <a:extLst>
              <a:ext uri="{FF2B5EF4-FFF2-40B4-BE49-F238E27FC236}">
                <a16:creationId xmlns:a16="http://schemas.microsoft.com/office/drawing/2014/main" id="{7C13E0EC-F0D9-4441-9407-3D98CF170D5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9" name="Picture 18">
            <a:extLst>
              <a:ext uri="{FF2B5EF4-FFF2-40B4-BE49-F238E27FC236}">
                <a16:creationId xmlns:a16="http://schemas.microsoft.com/office/drawing/2014/main" id="{B8C18F83-D175-A647-845F-1A955008342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0" name="Picture Placeholder 2">
            <a:extLst>
              <a:ext uri="{FF2B5EF4-FFF2-40B4-BE49-F238E27FC236}">
                <a16:creationId xmlns:a16="http://schemas.microsoft.com/office/drawing/2014/main" id="{E535096D-2386-2C44-A994-28FB636350CB}"/>
              </a:ext>
            </a:extLst>
          </p:cNvPr>
          <p:cNvSpPr>
            <a:spLocks noGrp="1"/>
          </p:cNvSpPr>
          <p:nvPr>
            <p:ph type="pic" idx="10"/>
          </p:nvPr>
        </p:nvSpPr>
        <p:spPr>
          <a:xfrm>
            <a:off x="0" y="10161"/>
            <a:ext cx="121920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Tree>
    <p:extLst>
      <p:ext uri="{BB962C8B-B14F-4D97-AF65-F5344CB8AC3E}">
        <p14:creationId xmlns:p14="http://schemas.microsoft.com/office/powerpoint/2010/main" val="98967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D5658C-9623-6044-ADDD-FFCEF93344FC}"/>
              </a:ext>
            </a:extLst>
          </p:cNvPr>
          <p:cNvSpPr/>
          <p:nvPr userDrawn="1"/>
        </p:nvSpPr>
        <p:spPr>
          <a:xfrm>
            <a:off x="0" y="0"/>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Titel 1">
            <a:extLst>
              <a:ext uri="{FF2B5EF4-FFF2-40B4-BE49-F238E27FC236}">
                <a16:creationId xmlns:a16="http://schemas.microsoft.com/office/drawing/2014/main" id="{7C13E0EC-F0D9-4441-9407-3D98CF170D5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9" name="Picture 18">
            <a:extLst>
              <a:ext uri="{FF2B5EF4-FFF2-40B4-BE49-F238E27FC236}">
                <a16:creationId xmlns:a16="http://schemas.microsoft.com/office/drawing/2014/main" id="{B8C18F83-D175-A647-845F-1A955008342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3" name="Media Placeholder 2">
            <a:extLst>
              <a:ext uri="{FF2B5EF4-FFF2-40B4-BE49-F238E27FC236}">
                <a16:creationId xmlns:a16="http://schemas.microsoft.com/office/drawing/2014/main" id="{23A4BC39-022E-1D4A-8663-31A7D2776C50}"/>
              </a:ext>
            </a:extLst>
          </p:cNvPr>
          <p:cNvSpPr>
            <a:spLocks noGrp="1"/>
          </p:cNvSpPr>
          <p:nvPr>
            <p:ph type="media" sz="quarter" idx="10"/>
          </p:nvPr>
        </p:nvSpPr>
        <p:spPr>
          <a:xfrm>
            <a:off x="0" y="0"/>
            <a:ext cx="12192000" cy="6381750"/>
          </a:xfrm>
        </p:spPr>
        <p:txBody>
          <a:bodyPr/>
          <a:lstStyle>
            <a:lvl1pPr marL="0" indent="0">
              <a:buNone/>
              <a:defRPr/>
            </a:lvl1pPr>
          </a:lstStyle>
          <a:p>
            <a:endParaRPr lang="da-DK" dirty="0"/>
          </a:p>
        </p:txBody>
      </p:sp>
    </p:spTree>
    <p:extLst>
      <p:ext uri="{BB962C8B-B14F-4D97-AF65-F5344CB8AC3E}">
        <p14:creationId xmlns:p14="http://schemas.microsoft.com/office/powerpoint/2010/main" val="412035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KST 2 SPALTER TITE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9300" cy="1185090"/>
          </a:xfrm>
        </p:spPr>
        <p:txBody>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2DE68FD0-F291-C047-86CC-B6C86E9532C4}"/>
              </a:ext>
            </a:extLst>
          </p:cNvPr>
          <p:cNvSpPr>
            <a:spLocks noGrp="1"/>
          </p:cNvSpPr>
          <p:nvPr>
            <p:ph type="body" idx="1" hasCustomPrompt="1"/>
          </p:nvPr>
        </p:nvSpPr>
        <p:spPr>
          <a:xfrm>
            <a:off x="522000" y="1681163"/>
            <a:ext cx="5321588" cy="74899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redigere tekst</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5" name="Text Placeholder 4">
            <a:extLst>
              <a:ext uri="{FF2B5EF4-FFF2-40B4-BE49-F238E27FC236}">
                <a16:creationId xmlns:a16="http://schemas.microsoft.com/office/drawing/2014/main" id="{3FE52B6E-2AB9-1947-9A39-C89EBD31BE1F}"/>
              </a:ext>
            </a:extLst>
          </p:cNvPr>
          <p:cNvSpPr>
            <a:spLocks noGrp="1"/>
          </p:cNvSpPr>
          <p:nvPr>
            <p:ph type="body" sz="quarter" idx="3" hasCustomPrompt="1"/>
          </p:nvPr>
        </p:nvSpPr>
        <p:spPr>
          <a:xfrm>
            <a:off x="6356650" y="1689401"/>
            <a:ext cx="5319413" cy="740761"/>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redigere tekst</a:t>
            </a:r>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hasCustomPrompt="1"/>
          </p:nvPr>
        </p:nvSpPr>
        <p:spPr>
          <a:xfrm>
            <a:off x="6356652"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486234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713367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8208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KST + BOKS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p:nvPr>
        </p:nvSpPr>
        <p:spPr>
          <a:xfrm>
            <a:off x="522000" y="414000"/>
            <a:ext cx="5321588" cy="1185090"/>
          </a:xfrm>
        </p:spPr>
        <p:txBody>
          <a:bodyPr/>
          <a:lstStyle/>
          <a:p>
            <a:r>
              <a:rPr lang="en-GB" dirty="0"/>
              <a:t>Click to edit Master title style</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p:nvPr>
        </p:nvSpPr>
        <p:spPr>
          <a:xfrm>
            <a:off x="522000" y="2520000"/>
            <a:ext cx="5319412" cy="34299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1276865"/>
            <a:ext cx="5319412" cy="4673085"/>
          </a:xfrm>
        </p:spPr>
        <p:txBody>
          <a:bodyPr/>
          <a:lstStyle/>
          <a:p>
            <a:pPr lvl="0"/>
            <a:endParaRPr lang="da-DK" dirty="0"/>
          </a:p>
        </p:txBody>
      </p:sp>
      <p:sp>
        <p:nvSpPr>
          <p:cNvPr id="14" name="Subtitle 2">
            <a:extLst>
              <a:ext uri="{FF2B5EF4-FFF2-40B4-BE49-F238E27FC236}">
                <a16:creationId xmlns:a16="http://schemas.microsoft.com/office/drawing/2014/main" id="{861AE78E-26B5-E945-BEE1-7C52D0356C95}"/>
              </a:ext>
            </a:extLst>
          </p:cNvPr>
          <p:cNvSpPr>
            <a:spLocks noGrp="1"/>
          </p:cNvSpPr>
          <p:nvPr>
            <p:ph type="subTitle" idx="1" hasCustomPrompt="1"/>
          </p:nvPr>
        </p:nvSpPr>
        <p:spPr>
          <a:xfrm flipH="1">
            <a:off x="6348411" y="591582"/>
            <a:ext cx="5076825" cy="578191"/>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tekst</a:t>
            </a:r>
            <a:endParaRPr lang="da-DK" dirty="0"/>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699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KST + BOK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a:t>Click to edit Master title style</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528C85A6-9F1D-2F48-B93B-BA31799C6DFB}"/>
              </a:ext>
            </a:extLst>
          </p:cNvPr>
          <p:cNvSpPr>
            <a:spLocks noGrp="1"/>
          </p:cNvSpPr>
          <p:nvPr>
            <p:ph type="pic" idx="10"/>
          </p:nvPr>
        </p:nvSpPr>
        <p:spPr>
          <a:xfrm>
            <a:off x="6166800" y="1"/>
            <a:ext cx="60252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noProof="0"/>
          </a:p>
        </p:txBody>
      </p:sp>
    </p:spTree>
    <p:extLst>
      <p:ext uri="{BB962C8B-B14F-4D97-AF65-F5344CB8AC3E}">
        <p14:creationId xmlns:p14="http://schemas.microsoft.com/office/powerpoint/2010/main" val="360750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KST + BOKS 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4" name="Content Placeholder 3">
            <a:extLst>
              <a:ext uri="{FF2B5EF4-FFF2-40B4-BE49-F238E27FC236}">
                <a16:creationId xmlns:a16="http://schemas.microsoft.com/office/drawing/2014/main" id="{84E5F870-3EF9-1B45-94CD-C1BCCF12BB0E}"/>
              </a:ext>
            </a:extLst>
          </p:cNvPr>
          <p:cNvSpPr>
            <a:spLocks noGrp="1"/>
          </p:cNvSpPr>
          <p:nvPr>
            <p:ph sz="half" idx="2"/>
          </p:nvPr>
        </p:nvSpPr>
        <p:spPr>
          <a:xfrm>
            <a:off x="522000" y="3960000"/>
            <a:ext cx="5319412" cy="198995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17" name="Title 1">
            <a:extLst>
              <a:ext uri="{FF2B5EF4-FFF2-40B4-BE49-F238E27FC236}">
                <a16:creationId xmlns:a16="http://schemas.microsoft.com/office/drawing/2014/main" id="{C6F0FE54-9FA6-244F-A163-9C8FF327DD16}"/>
              </a:ext>
            </a:extLst>
          </p:cNvPr>
          <p:cNvSpPr>
            <a:spLocks noGrp="1"/>
          </p:cNvSpPr>
          <p:nvPr>
            <p:ph type="title"/>
          </p:nvPr>
        </p:nvSpPr>
        <p:spPr>
          <a:xfrm>
            <a:off x="523433" y="2521196"/>
            <a:ext cx="5320156" cy="1268210"/>
          </a:xfrm>
        </p:spPr>
        <p:txBody>
          <a:bodyPr/>
          <a:lstStyle>
            <a:lvl1pPr>
              <a:defRPr>
                <a:solidFill>
                  <a:schemeClr val="accent1"/>
                </a:solidFill>
              </a:defRPr>
            </a:lvl1pPr>
          </a:lstStyle>
          <a:p>
            <a:r>
              <a:rPr lang="en-GB" dirty="0"/>
              <a:t>Click to edit Master title style</a:t>
            </a:r>
            <a:endParaRPr lang="da-DK" dirty="0"/>
          </a:p>
        </p:txBody>
      </p:sp>
    </p:spTree>
    <p:extLst>
      <p:ext uri="{BB962C8B-B14F-4D97-AF65-F5344CB8AC3E}">
        <p14:creationId xmlns:p14="http://schemas.microsoft.com/office/powerpoint/2010/main" val="159313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IDEO PLAD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0" y="10161"/>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1680229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FSLUTNING UDEN ANIMATIO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5D5DA-F58F-8B4F-A0DB-DF3108CF8F68}"/>
              </a:ext>
            </a:extLst>
          </p:cNvPr>
          <p:cNvGrpSpPr/>
          <p:nvPr userDrawn="1"/>
        </p:nvGrpSpPr>
        <p:grpSpPr>
          <a:xfrm>
            <a:off x="2621473" y="2528887"/>
            <a:ext cx="6949054" cy="1887001"/>
            <a:chOff x="2553716" y="2462431"/>
            <a:chExt cx="7193788" cy="1953458"/>
          </a:xfrm>
        </p:grpSpPr>
        <p:pic>
          <p:nvPicPr>
            <p:cNvPr id="3" name="Picture 2">
              <a:extLst>
                <a:ext uri="{FF2B5EF4-FFF2-40B4-BE49-F238E27FC236}">
                  <a16:creationId xmlns:a16="http://schemas.microsoft.com/office/drawing/2014/main" id="{A980667F-8186-4847-AC2C-56D59E82DD3A}"/>
                </a:ext>
              </a:extLst>
            </p:cNvPr>
            <p:cNvPicPr>
              <a:picLocks noChangeAspect="1"/>
            </p:cNvPicPr>
            <p:nvPr userDrawn="1"/>
          </p:nvPicPr>
          <p:blipFill rotWithShape="1">
            <a:blip r:embed="rId2"/>
            <a:srcRect r="72119"/>
            <a:stretch/>
          </p:blipFill>
          <p:spPr>
            <a:xfrm>
              <a:off x="2553716" y="2462431"/>
              <a:ext cx="1972564" cy="1953458"/>
            </a:xfrm>
            <a:prstGeom prst="rect">
              <a:avLst/>
            </a:prstGeom>
          </p:spPr>
        </p:pic>
        <p:pic>
          <p:nvPicPr>
            <p:cNvPr id="5" name="Picture 4">
              <a:extLst>
                <a:ext uri="{FF2B5EF4-FFF2-40B4-BE49-F238E27FC236}">
                  <a16:creationId xmlns:a16="http://schemas.microsoft.com/office/drawing/2014/main" id="{C222DC61-857E-6B4F-9693-7CB4F5210C66}"/>
                </a:ext>
              </a:extLst>
            </p:cNvPr>
            <p:cNvPicPr>
              <a:picLocks noChangeAspect="1"/>
            </p:cNvPicPr>
            <p:nvPr userDrawn="1"/>
          </p:nvPicPr>
          <p:blipFill rotWithShape="1">
            <a:blip r:embed="rId2"/>
            <a:srcRect l="30594" r="-1679"/>
            <a:stretch/>
          </p:blipFill>
          <p:spPr>
            <a:xfrm>
              <a:off x="4718304" y="2462431"/>
              <a:ext cx="5029200" cy="1953458"/>
            </a:xfrm>
            <a:prstGeom prst="rect">
              <a:avLst/>
            </a:prstGeom>
          </p:spPr>
        </p:pic>
      </p:grpSp>
    </p:spTree>
    <p:extLst>
      <p:ext uri="{BB962C8B-B14F-4D97-AF65-F5344CB8AC3E}">
        <p14:creationId xmlns:p14="http://schemas.microsoft.com/office/powerpoint/2010/main" val="1105682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RUGERGUIDE">
    <p:spTree>
      <p:nvGrpSpPr>
        <p:cNvPr id="1" name=""/>
        <p:cNvGrpSpPr/>
        <p:nvPr/>
      </p:nvGrpSpPr>
      <p:grpSpPr>
        <a:xfrm>
          <a:off x="0" y="0"/>
          <a:ext cx="0" cy="0"/>
          <a:chOff x="0" y="0"/>
          <a:chExt cx="0" cy="0"/>
        </a:xfrm>
      </p:grpSpPr>
      <p:sp>
        <p:nvSpPr>
          <p:cNvPr id="9" name="Fast overskrift">
            <a:extLst>
              <a:ext uri="{FF2B5EF4-FFF2-40B4-BE49-F238E27FC236}">
                <a16:creationId xmlns:a16="http://schemas.microsoft.com/office/drawing/2014/main" id="{617DB0FE-39A0-1C44-856A-B06D59092630}"/>
              </a:ext>
            </a:extLst>
          </p:cNvPr>
          <p:cNvSpPr txBox="1"/>
          <p:nvPr userDrawn="1"/>
        </p:nvSpPr>
        <p:spPr>
          <a:xfrm>
            <a:off x="526098" y="486093"/>
            <a:ext cx="10929935" cy="549275"/>
          </a:xfrm>
          <a:prstGeom prst="rect">
            <a:avLst/>
          </a:prstGeom>
          <a:noFill/>
        </p:spPr>
        <p:txBody>
          <a:bodyPr wrap="square" lIns="0" tIns="0" rIns="0" bIns="0" rtlCol="0" anchor="t" anchorCtr="0">
            <a:noAutofit/>
          </a:bodyPr>
          <a:lstStyle/>
          <a:p>
            <a:r>
              <a:rPr lang="da-DK" sz="4000" b="0" noProof="1">
                <a:solidFill>
                  <a:schemeClr val="tx1"/>
                </a:solidFill>
                <a:latin typeface="+mn-lt"/>
                <a:cs typeface="Arial" panose="020B0604020202020204" pitchFamily="34" charset="0"/>
              </a:rPr>
              <a:t>Brugerguide</a:t>
            </a:r>
          </a:p>
        </p:txBody>
      </p:sp>
      <p:grpSp>
        <p:nvGrpSpPr>
          <p:cNvPr id="13" name="Group 12">
            <a:extLst>
              <a:ext uri="{FF2B5EF4-FFF2-40B4-BE49-F238E27FC236}">
                <a16:creationId xmlns:a16="http://schemas.microsoft.com/office/drawing/2014/main" id="{832C7C92-A5CF-4C45-B661-7CB3478D1623}"/>
              </a:ext>
            </a:extLst>
          </p:cNvPr>
          <p:cNvGrpSpPr/>
          <p:nvPr userDrawn="1"/>
        </p:nvGrpSpPr>
        <p:grpSpPr>
          <a:xfrm>
            <a:off x="515938" y="2349500"/>
            <a:ext cx="2935586" cy="4291469"/>
            <a:chOff x="730252" y="2168525"/>
            <a:chExt cx="2935586" cy="4291469"/>
          </a:xfrm>
        </p:grpSpPr>
        <p:sp>
          <p:nvSpPr>
            <p:cNvPr id="14" name="Text Box 2">
              <a:extLst>
                <a:ext uri="{FF2B5EF4-FFF2-40B4-BE49-F238E27FC236}">
                  <a16:creationId xmlns:a16="http://schemas.microsoft.com/office/drawing/2014/main" id="{6D284003-52A8-1D43-BA38-A7590A01BEA6}"/>
                </a:ext>
              </a:extLst>
            </p:cNvPr>
            <p:cNvSpPr txBox="1">
              <a:spLocks noChangeArrowheads="1"/>
            </p:cNvSpPr>
            <p:nvPr userDrawn="1"/>
          </p:nvSpPr>
          <p:spPr bwMode="auto">
            <a:xfrm>
              <a:off x="730252" y="2243455"/>
              <a:ext cx="228036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latin typeface="+mn-lt"/>
                  <a:cs typeface="Arial" panose="020B0604020202020204" pitchFamily="34" charset="0"/>
                </a:rPr>
                <a:t>Brug</a:t>
              </a:r>
              <a:r>
                <a:rPr lang="da-DK" sz="800" b="1" baseline="0" noProof="1">
                  <a:latin typeface="+mn-lt"/>
                  <a:cs typeface="Arial" panose="020B0604020202020204" pitchFamily="34" charset="0"/>
                </a:rPr>
                <a:t> tekst typografier</a:t>
              </a:r>
              <a:endParaRPr lang="da-DK" sz="800" b="1" noProof="1">
                <a:latin typeface="+mn-lt"/>
                <a:cs typeface="Arial" panose="020B0604020202020204" pitchFamily="34" charset="0"/>
              </a:endParaRPr>
            </a:p>
            <a:p>
              <a:pPr eaLnBrk="1" hangingPunct="1">
                <a:spcAft>
                  <a:spcPts val="600"/>
                </a:spcAft>
                <a:defRPr/>
              </a:pPr>
              <a:r>
                <a:rPr lang="da-DK" altLang="da-DK" sz="800" b="0" noProof="1">
                  <a:solidFill>
                    <a:schemeClr val="tx1"/>
                  </a:solidFill>
                  <a:latin typeface="+mn-lt"/>
                  <a:cs typeface="Arial" panose="020B0604020202020204" pitchFamily="34" charset="0"/>
                </a:rPr>
                <a:t>Brug</a:t>
              </a:r>
              <a:r>
                <a:rPr lang="da-DK" altLang="da-DK" sz="800" b="1" noProof="1">
                  <a:solidFill>
                    <a:schemeClr val="tx1"/>
                  </a:solidFill>
                  <a:latin typeface="+mn-lt"/>
                  <a:cs typeface="Arial" panose="020B0604020202020204" pitchFamily="34" charset="0"/>
                </a:rPr>
                <a:t> TAB </a:t>
              </a:r>
              <a:r>
                <a:rPr lang="da-DK" altLang="da-DK" sz="800" b="0" noProof="1">
                  <a:solidFill>
                    <a:schemeClr val="tx1"/>
                  </a:solidFill>
                  <a:latin typeface="+mn-lt"/>
                  <a:cs typeface="Arial" panose="020B0604020202020204" pitchFamily="34" charset="0"/>
                </a:rPr>
                <a:t>for at gå frem i tekst-niveauer. Klik </a:t>
              </a:r>
              <a:r>
                <a:rPr lang="da-DK" altLang="da-DK" sz="800" b="1" noProof="1">
                  <a:solidFill>
                    <a:schemeClr val="tx1"/>
                  </a:solidFill>
                  <a:latin typeface="+mn-lt"/>
                  <a:cs typeface="Arial" panose="020B0604020202020204" pitchFamily="34" charset="0"/>
                </a:rPr>
                <a:t>ENTER</a:t>
              </a:r>
              <a:r>
                <a:rPr lang="da-DK" altLang="da-DK" sz="800" b="0" noProof="1">
                  <a:solidFill>
                    <a:schemeClr val="tx1"/>
                  </a:solidFill>
                  <a:latin typeface="+mn-lt"/>
                  <a:cs typeface="Arial" panose="020B0604020202020204" pitchFamily="34" charset="0"/>
                </a:rPr>
                <a:t>, derefter </a:t>
              </a:r>
              <a:r>
                <a:rPr lang="da-DK" altLang="da-DK" sz="800" b="1" noProof="1">
                  <a:solidFill>
                    <a:schemeClr val="tx1"/>
                  </a:solidFill>
                  <a:latin typeface="+mn-lt"/>
                  <a:cs typeface="Arial" panose="020B0604020202020204" pitchFamily="34" charset="0"/>
                </a:rPr>
                <a:t>TAB</a:t>
              </a:r>
              <a:r>
                <a:rPr lang="da-DK" altLang="da-DK" sz="8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800" b="0" noProof="1">
                  <a:solidFill>
                    <a:schemeClr val="tx1"/>
                  </a:solidFill>
                  <a:latin typeface="+mn-lt"/>
                  <a:cs typeface="Arial" panose="020B0604020202020204" pitchFamily="34" charset="0"/>
                </a:rPr>
                <a:t>For at gå tilbage i tekst-niveauer,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brug </a:t>
              </a:r>
              <a:r>
                <a:rPr lang="da-DK" altLang="da-DK" sz="800" b="1" noProof="1">
                  <a:solidFill>
                    <a:schemeClr val="tx1"/>
                  </a:solidFill>
                  <a:latin typeface="+mn-lt"/>
                  <a:cs typeface="Arial" panose="020B0604020202020204" pitchFamily="34" charset="0"/>
                </a:rPr>
                <a:t>SHIFT+TAB</a:t>
              </a:r>
              <a:endParaRPr lang="da-DK" altLang="da-DK" sz="800" b="0" noProof="1">
                <a:solidFill>
                  <a:schemeClr val="tx1"/>
                </a:solidFill>
                <a:latin typeface="+mn-lt"/>
                <a:cs typeface="Arial" panose="020B0604020202020204" pitchFamily="34" charset="0"/>
              </a:endParaRPr>
            </a:p>
            <a:p>
              <a:pPr eaLnBrk="1" hangingPunct="1">
                <a:spcAft>
                  <a:spcPts val="600"/>
                </a:spcAft>
                <a:defRPr/>
              </a:pPr>
              <a:r>
                <a:rPr lang="da-DK" altLang="da-DK" sz="800" b="0" noProof="1">
                  <a:solidFill>
                    <a:schemeClr val="tx1"/>
                  </a:solidFill>
                  <a:latin typeface="+mn-lt"/>
                  <a:cs typeface="Arial" panose="020B0604020202020204" pitchFamily="34" charset="0"/>
                </a:rPr>
                <a:t>Alternativt kan </a:t>
              </a:r>
              <a:br>
                <a:rPr lang="da-DK" altLang="da-DK" sz="800" b="0"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Forøg</a:t>
              </a:r>
              <a:r>
                <a:rPr lang="da-DK" altLang="da-DK" sz="800" b="0" noProof="1">
                  <a:solidFill>
                    <a:schemeClr val="tx1"/>
                  </a:solidFill>
                  <a:latin typeface="+mn-lt"/>
                  <a:cs typeface="Arial" panose="020B0604020202020204" pitchFamily="34" charset="0"/>
                </a:rPr>
                <a:t> og </a:t>
              </a:r>
              <a:r>
                <a:rPr lang="da-DK" altLang="da-DK" sz="800" b="1" noProof="1">
                  <a:solidFill>
                    <a:schemeClr val="tx1"/>
                  </a:solidFill>
                  <a:latin typeface="+mn-lt"/>
                  <a:cs typeface="Arial" panose="020B0604020202020204" pitchFamily="34" charset="0"/>
                </a:rPr>
                <a:t>Formindsk</a:t>
              </a:r>
              <a:r>
                <a:rPr lang="da-DK" altLang="da-DK" sz="800" b="0" noProof="1">
                  <a:solidFill>
                    <a:schemeClr val="tx1"/>
                  </a:solidFill>
                  <a:latin typeface="+mn-lt"/>
                  <a:cs typeface="Arial" panose="020B0604020202020204" pitchFamily="34" charset="0"/>
                </a:rPr>
                <a:t> listeniveau bruges</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Brug layouts</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Hjem</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Klik på menupunktet </a:t>
              </a:r>
              <a:r>
                <a:rPr lang="da-DK" altLang="da-DK" sz="800" b="1" noProof="1">
                  <a:solidFill>
                    <a:schemeClr val="tx1"/>
                  </a:solidFill>
                  <a:latin typeface="+mn-lt"/>
                  <a:cs typeface="Arial" panose="020B0604020202020204" pitchFamily="34" charset="0"/>
                </a:rPr>
                <a:t>Nyt Slide </a:t>
              </a:r>
              <a:r>
                <a:rPr lang="da-DK" altLang="da-DK" sz="800" b="0" noProof="1">
                  <a:solidFill>
                    <a:schemeClr val="tx1"/>
                  </a:solidFill>
                  <a:latin typeface="+mn-lt"/>
                  <a:cs typeface="Arial" panose="020B0604020202020204" pitchFamily="34" charset="0"/>
                </a:rPr>
                <a:t>for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at indsætte nyt slide</a:t>
              </a:r>
            </a:p>
            <a:p>
              <a:pPr eaLnBrk="1" hangingPunct="1">
                <a:spcAft>
                  <a:spcPts val="600"/>
                </a:spcAft>
                <a:defRPr/>
              </a:pPr>
              <a:r>
                <a:rPr lang="da-DK" altLang="da-DK" sz="800" b="1" noProof="1">
                  <a:solidFill>
                    <a:schemeClr val="tx1"/>
                  </a:solidFill>
                  <a:latin typeface="+mn-lt"/>
                  <a:cs typeface="Arial" panose="020B0604020202020204" pitchFamily="34" charset="0"/>
                </a:rPr>
                <a:t>3. </a:t>
              </a: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Layout</a:t>
              </a:r>
              <a:r>
                <a:rPr lang="da-DK" altLang="da-DK" sz="800" b="0" noProof="1">
                  <a:solidFill>
                    <a:schemeClr val="tx1"/>
                  </a:solidFill>
                  <a:latin typeface="+mn-lt"/>
                  <a:cs typeface="Arial" panose="020B0604020202020204" pitchFamily="34" charset="0"/>
                </a:rPr>
                <a:t> for at ændre dit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nuværende layout til et alternativt</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fontAlgn="auto">
                <a:spcBef>
                  <a:spcPts val="1200"/>
                </a:spcBef>
                <a:spcAft>
                  <a:spcPts val="600"/>
                </a:spcAft>
                <a:buFont typeface="+mj-lt"/>
                <a:buNone/>
                <a:defRPr/>
              </a:pPr>
              <a:r>
                <a:rPr lang="da-DK" sz="8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Nulstil</a:t>
              </a:r>
              <a:r>
                <a:rPr lang="da-DK" altLang="da-DK" sz="800" b="0" noProof="1">
                  <a:solidFill>
                    <a:schemeClr val="tx1"/>
                  </a:solidFill>
                  <a:latin typeface="+mn-lt"/>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800" b="1" noProof="1">
                <a:solidFill>
                  <a:schemeClr val="tx1"/>
                </a:solidFill>
                <a:latin typeface="+mn-lt"/>
                <a:cs typeface="Arial" panose="020B0604020202020204" pitchFamily="34" charset="0"/>
              </a:endParaRPr>
            </a:p>
            <a:p>
              <a:pPr eaLnBrk="1" hangingPunct="1">
                <a:spcAft>
                  <a:spcPts val="240"/>
                </a:spcAft>
                <a:defRPr/>
              </a:pPr>
              <a:endParaRPr lang="da-DK" sz="800" noProof="1">
                <a:solidFill>
                  <a:schemeClr val="tx1"/>
                </a:solidFill>
                <a:latin typeface="+mn-lt"/>
                <a:cs typeface="Arial" panose="020B0604020202020204" pitchFamily="34" charset="0"/>
              </a:endParaRPr>
            </a:p>
          </p:txBody>
        </p:sp>
        <p:pic>
          <p:nvPicPr>
            <p:cNvPr id="15" name="1 Forøg formindsk">
              <a:extLst>
                <a:ext uri="{FF2B5EF4-FFF2-40B4-BE49-F238E27FC236}">
                  <a16:creationId xmlns:a16="http://schemas.microsoft.com/office/drawing/2014/main" id="{7D23D7B4-F718-1E4B-AD6B-4B45E15B44AC}"/>
                </a:ext>
              </a:extLst>
            </p:cNvPr>
            <p:cNvPicPr>
              <a:picLocks noChangeAspect="1"/>
            </p:cNvPicPr>
            <p:nvPr userDrawn="1"/>
          </p:nvPicPr>
          <p:blipFill>
            <a:blip r:embed="rId2"/>
            <a:stretch>
              <a:fillRect/>
            </a:stretch>
          </p:blipFill>
          <p:spPr>
            <a:xfrm>
              <a:off x="2778176" y="3214063"/>
              <a:ext cx="549328" cy="285228"/>
            </a:xfrm>
            <a:prstGeom prst="rect">
              <a:avLst/>
            </a:prstGeom>
          </p:spPr>
        </p:pic>
        <p:pic>
          <p:nvPicPr>
            <p:cNvPr id="18" name="2 Ny slide">
              <a:extLst>
                <a:ext uri="{FF2B5EF4-FFF2-40B4-BE49-F238E27FC236}">
                  <a16:creationId xmlns:a16="http://schemas.microsoft.com/office/drawing/2014/main" id="{228F22A2-DF2A-BB4F-88F3-4E5EDB5E4E12}"/>
                </a:ext>
              </a:extLst>
            </p:cNvPr>
            <p:cNvPicPr>
              <a:picLocks noChangeAspect="1"/>
            </p:cNvPicPr>
            <p:nvPr userDrawn="1"/>
          </p:nvPicPr>
          <p:blipFill rotWithShape="1">
            <a:blip r:embed="rId3"/>
            <a:srcRect l="2931" r="60888"/>
            <a:stretch/>
          </p:blipFill>
          <p:spPr>
            <a:xfrm>
              <a:off x="2828558" y="3869465"/>
              <a:ext cx="363713" cy="647461"/>
            </a:xfrm>
            <a:prstGeom prst="rect">
              <a:avLst/>
            </a:prstGeom>
          </p:spPr>
        </p:pic>
        <p:pic>
          <p:nvPicPr>
            <p:cNvPr id="19" name="3 Layout">
              <a:extLst>
                <a:ext uri="{FF2B5EF4-FFF2-40B4-BE49-F238E27FC236}">
                  <a16:creationId xmlns:a16="http://schemas.microsoft.com/office/drawing/2014/main" id="{29D4840A-8354-6341-A35C-4AEF3E8E8E32}"/>
                </a:ext>
              </a:extLst>
            </p:cNvPr>
            <p:cNvPicPr>
              <a:picLocks noChangeAspect="1"/>
            </p:cNvPicPr>
            <p:nvPr userDrawn="1"/>
          </p:nvPicPr>
          <p:blipFill rotWithShape="1">
            <a:blip r:embed="rId3"/>
            <a:srcRect l="36944" r="2272" b="69429"/>
            <a:stretch/>
          </p:blipFill>
          <p:spPr>
            <a:xfrm>
              <a:off x="2828558" y="4612920"/>
              <a:ext cx="593368" cy="192211"/>
            </a:xfrm>
            <a:prstGeom prst="rect">
              <a:avLst/>
            </a:prstGeom>
          </p:spPr>
        </p:pic>
        <p:pic>
          <p:nvPicPr>
            <p:cNvPr id="20" name="4 Nulstil">
              <a:extLst>
                <a:ext uri="{FF2B5EF4-FFF2-40B4-BE49-F238E27FC236}">
                  <a16:creationId xmlns:a16="http://schemas.microsoft.com/office/drawing/2014/main" id="{3925D4FC-9B6C-CE45-BD3F-6A69A30896AA}"/>
                </a:ext>
              </a:extLst>
            </p:cNvPr>
            <p:cNvPicPr>
              <a:picLocks noChangeAspect="1"/>
            </p:cNvPicPr>
            <p:nvPr userDrawn="1"/>
          </p:nvPicPr>
          <p:blipFill>
            <a:blip r:embed="rId4"/>
            <a:stretch>
              <a:fillRect/>
            </a:stretch>
          </p:blipFill>
          <p:spPr>
            <a:xfrm>
              <a:off x="2893136" y="5318642"/>
              <a:ext cx="547241" cy="197798"/>
            </a:xfrm>
            <a:prstGeom prst="rect">
              <a:avLst/>
            </a:prstGeom>
          </p:spPr>
        </p:pic>
        <p:cxnSp>
          <p:nvCxnSpPr>
            <p:cNvPr id="21" name="Straight Connector 20">
              <a:extLst>
                <a:ext uri="{FF2B5EF4-FFF2-40B4-BE49-F238E27FC236}">
                  <a16:creationId xmlns:a16="http://schemas.microsoft.com/office/drawing/2014/main" id="{FE1AB9F9-25BC-7643-9247-358999543F65}"/>
                </a:ext>
              </a:extLst>
            </p:cNvPr>
            <p:cNvCxnSpPr/>
            <p:nvPr userDrawn="1"/>
          </p:nvCxnSpPr>
          <p:spPr>
            <a:xfrm>
              <a:off x="730252"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A5F413-0669-5A4C-8C56-3B38FF090B1F}"/>
                </a:ext>
              </a:extLst>
            </p:cNvPr>
            <p:cNvCxnSpPr/>
            <p:nvPr userDrawn="1"/>
          </p:nvCxnSpPr>
          <p:spPr>
            <a:xfrm>
              <a:off x="730252" y="3684287"/>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D19F71-4ECF-DC4B-B702-DA36524E10A4}"/>
                </a:ext>
              </a:extLst>
            </p:cNvPr>
            <p:cNvCxnSpPr/>
            <p:nvPr userDrawn="1"/>
          </p:nvCxnSpPr>
          <p:spPr>
            <a:xfrm>
              <a:off x="730252" y="505176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A6DAC6-C817-284C-9799-378B0603BB25}"/>
                </a:ext>
              </a:extLst>
            </p:cNvPr>
            <p:cNvCxnSpPr/>
            <p:nvPr userDrawn="1"/>
          </p:nvCxnSpPr>
          <p:spPr>
            <a:xfrm>
              <a:off x="730252" y="6180351"/>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31123E2-3B23-5944-83F9-2BBCE6B8DAB6}"/>
              </a:ext>
            </a:extLst>
          </p:cNvPr>
          <p:cNvGrpSpPr/>
          <p:nvPr userDrawn="1"/>
        </p:nvGrpSpPr>
        <p:grpSpPr>
          <a:xfrm>
            <a:off x="4620269" y="2349500"/>
            <a:ext cx="2935586" cy="2883243"/>
            <a:chOff x="4688994" y="2168525"/>
            <a:chExt cx="2935586" cy="2883243"/>
          </a:xfrm>
        </p:grpSpPr>
        <p:sp>
          <p:nvSpPr>
            <p:cNvPr id="26" name="Text Box 3">
              <a:extLst>
                <a:ext uri="{FF2B5EF4-FFF2-40B4-BE49-F238E27FC236}">
                  <a16:creationId xmlns:a16="http://schemas.microsoft.com/office/drawing/2014/main" id="{3770B134-C960-7F46-9316-0975F7E44330}"/>
                </a:ext>
              </a:extLst>
            </p:cNvPr>
            <p:cNvSpPr txBox="1">
              <a:spLocks noChangeArrowheads="1"/>
            </p:cNvSpPr>
            <p:nvPr userDrawn="1"/>
          </p:nvSpPr>
          <p:spPr bwMode="auto">
            <a:xfrm>
              <a:off x="4688994" y="2243455"/>
              <a:ext cx="216079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solidFill>
                    <a:schemeClr val="tx1"/>
                  </a:solidFill>
                  <a:latin typeface="+mn-lt"/>
                  <a:cs typeface="Arial" panose="020B0604020202020204" pitchFamily="34" charset="0"/>
                </a:rPr>
                <a:t>Indsæt billede</a:t>
              </a:r>
            </a:p>
            <a:p>
              <a:pPr eaLnBrk="1" hangingPunct="1">
                <a:spcAft>
                  <a:spcPts val="600"/>
                </a:spcAft>
                <a:defRPr/>
              </a:pPr>
              <a:r>
                <a:rPr lang="da-DK" altLang="da-DK" sz="800" b="0" noProof="1">
                  <a:solidFill>
                    <a:schemeClr val="tx1"/>
                  </a:solidFill>
                  <a:latin typeface="+mn-lt"/>
                  <a:cs typeface="Arial" panose="020B0604020202020204" pitchFamily="34" charset="0"/>
                </a:rPr>
                <a:t>På slides med billedpladsholder,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klik på ikonet og vælg </a:t>
              </a:r>
              <a:r>
                <a:rPr lang="da-DK" altLang="da-DK" sz="800" b="1" noProof="1">
                  <a:solidFill>
                    <a:schemeClr val="tx1"/>
                  </a:solidFill>
                  <a:latin typeface="+mn-lt"/>
                  <a:cs typeface="Arial" panose="020B0604020202020204" pitchFamily="34" charset="0"/>
                </a:rPr>
                <a:t>Indsæt</a:t>
              </a:r>
            </a:p>
            <a:p>
              <a:pPr eaLnBrk="1" hangingPunct="1">
                <a:spcAft>
                  <a:spcPts val="600"/>
                </a:spcAft>
                <a:defRPr/>
              </a:pPr>
              <a:endParaRPr lang="da-DK" sz="8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a:t>
              </a:r>
              <a:r>
                <a:rPr lang="da-DK" altLang="da-DK" sz="800" b="1" noProof="1">
                  <a:solidFill>
                    <a:schemeClr val="tx1"/>
                  </a:solidFill>
                  <a:latin typeface="+mn-lt"/>
                  <a:cs typeface="Arial" panose="020B0604020202020204" pitchFamily="34" charset="0"/>
                </a:rPr>
                <a:t>Beskær</a:t>
              </a:r>
              <a:r>
                <a:rPr lang="da-DK" altLang="da-DK" sz="800" b="0" noProof="1">
                  <a:solidFill>
                    <a:schemeClr val="tx1"/>
                  </a:solidFill>
                  <a:latin typeface="+mn-lt"/>
                  <a:cs typeface="Arial" panose="020B0604020202020204" pitchFamily="34" charset="0"/>
                </a:rPr>
                <a:t> for at ændre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Ønsker du at skalere billedet, så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hold </a:t>
              </a:r>
              <a:r>
                <a:rPr lang="da-DK" altLang="da-DK" sz="800" b="1" noProof="1">
                  <a:solidFill>
                    <a:schemeClr val="tx1"/>
                  </a:solidFill>
                  <a:latin typeface="+mn-lt"/>
                  <a:cs typeface="Arial" panose="020B0604020202020204" pitchFamily="34" charset="0"/>
                </a:rPr>
                <a:t>SHIFT</a:t>
              </a:r>
              <a:r>
                <a:rPr lang="da-DK" altLang="da-DK" sz="800" b="0" noProof="1">
                  <a:solidFill>
                    <a:schemeClr val="tx1"/>
                  </a:solidFill>
                  <a:latin typeface="+mn-lt"/>
                  <a:cs typeface="Arial" panose="020B0604020202020204" pitchFamily="34" charset="0"/>
                </a:rPr>
                <a:t>-knappen nede, mens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du trækker i billedets hjørner. Ellers bliver billede skævt skaleret.</a:t>
              </a:r>
            </a:p>
            <a:p>
              <a:pPr eaLnBrk="1" hangingPunct="1">
                <a:spcAft>
                  <a:spcPts val="600"/>
                </a:spcAft>
                <a:defRPr/>
              </a:pPr>
              <a:r>
                <a:rPr lang="da-DK" altLang="da-DK" sz="800" b="1" noProof="1">
                  <a:solidFill>
                    <a:schemeClr val="tx1"/>
                  </a:solidFill>
                  <a:latin typeface="+mn-lt"/>
                  <a:cs typeface="Arial" panose="020B0604020202020204" pitchFamily="34" charset="0"/>
                </a:rPr>
                <a:t>Tips: </a:t>
              </a:r>
              <a:r>
                <a:rPr lang="da-DK" altLang="da-DK" sz="800" b="0" noProof="1">
                  <a:solidFill>
                    <a:schemeClr val="tx1"/>
                  </a:solidFill>
                  <a:latin typeface="+mn-lt"/>
                  <a:cs typeface="Arial" panose="020B0604020202020204" pitchFamily="34" charset="0"/>
                </a:rPr>
                <a:t>Hvis du sletter billedet og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indsætter et nyt, kan billedet lægge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sig foran tekst og grafik. Hvis dette sker, højreklik på billedet og vælg </a:t>
              </a:r>
              <a:r>
                <a:rPr lang="da-DK" altLang="da-DK" sz="800" b="1" noProof="1">
                  <a:solidFill>
                    <a:schemeClr val="tx1"/>
                  </a:solidFill>
                  <a:latin typeface="+mn-lt"/>
                  <a:cs typeface="Arial" panose="020B0604020202020204" pitchFamily="34" charset="0"/>
                </a:rPr>
                <a:t>Placer bagest</a:t>
              </a:r>
            </a:p>
          </p:txBody>
        </p:sp>
        <p:pic>
          <p:nvPicPr>
            <p:cNvPr id="27" name="5 Indsæt billede">
              <a:extLst>
                <a:ext uri="{FF2B5EF4-FFF2-40B4-BE49-F238E27FC236}">
                  <a16:creationId xmlns:a16="http://schemas.microsoft.com/office/drawing/2014/main" id="{71658077-2652-7948-8313-10CDFEB2E821}"/>
                </a:ext>
              </a:extLst>
            </p:cNvPr>
            <p:cNvPicPr>
              <a:picLocks noChangeAspect="1"/>
            </p:cNvPicPr>
            <p:nvPr userDrawn="1"/>
          </p:nvPicPr>
          <p:blipFill>
            <a:blip r:embed="rId5"/>
            <a:stretch>
              <a:fillRect/>
            </a:stretch>
          </p:blipFill>
          <p:spPr>
            <a:xfrm>
              <a:off x="6596075" y="2432781"/>
              <a:ext cx="262151" cy="256054"/>
            </a:xfrm>
            <a:prstGeom prst="rect">
              <a:avLst/>
            </a:prstGeom>
          </p:spPr>
        </p:pic>
        <p:pic>
          <p:nvPicPr>
            <p:cNvPr id="28" name="6 Beskær">
              <a:extLst>
                <a:ext uri="{FF2B5EF4-FFF2-40B4-BE49-F238E27FC236}">
                  <a16:creationId xmlns:a16="http://schemas.microsoft.com/office/drawing/2014/main" id="{382CD1A1-CF32-A940-BE55-07182733D1BB}"/>
                </a:ext>
              </a:extLst>
            </p:cNvPr>
            <p:cNvPicPr>
              <a:picLocks noChangeAspect="1"/>
            </p:cNvPicPr>
            <p:nvPr userDrawn="1"/>
          </p:nvPicPr>
          <p:blipFill>
            <a:blip r:embed="rId6"/>
            <a:stretch>
              <a:fillRect/>
            </a:stretch>
          </p:blipFill>
          <p:spPr>
            <a:xfrm>
              <a:off x="6727151" y="3347697"/>
              <a:ext cx="337400" cy="321707"/>
            </a:xfrm>
            <a:prstGeom prst="rect">
              <a:avLst/>
            </a:prstGeom>
          </p:spPr>
        </p:pic>
        <p:pic>
          <p:nvPicPr>
            <p:cNvPr id="29" name="7 Skalér billede">
              <a:extLst>
                <a:ext uri="{FF2B5EF4-FFF2-40B4-BE49-F238E27FC236}">
                  <a16:creationId xmlns:a16="http://schemas.microsoft.com/office/drawing/2014/main" id="{42B69441-BFF7-FC45-BF08-540BD45616AC}"/>
                </a:ext>
              </a:extLst>
            </p:cNvPr>
            <p:cNvPicPr>
              <a:picLocks noChangeAspect="1"/>
            </p:cNvPicPr>
            <p:nvPr userDrawn="1"/>
          </p:nvPicPr>
          <p:blipFill>
            <a:blip r:embed="rId7"/>
            <a:stretch>
              <a:fillRect/>
            </a:stretch>
          </p:blipFill>
          <p:spPr>
            <a:xfrm>
              <a:off x="6704856" y="3841687"/>
              <a:ext cx="359695" cy="335309"/>
            </a:xfrm>
            <a:prstGeom prst="rect">
              <a:avLst/>
            </a:prstGeom>
          </p:spPr>
        </p:pic>
        <p:cxnSp>
          <p:nvCxnSpPr>
            <p:cNvPr id="30" name="Straight Connector 29">
              <a:extLst>
                <a:ext uri="{FF2B5EF4-FFF2-40B4-BE49-F238E27FC236}">
                  <a16:creationId xmlns:a16="http://schemas.microsoft.com/office/drawing/2014/main" id="{8B6C712F-D4BE-0642-B0F0-3E9CC0B89465}"/>
                </a:ext>
              </a:extLst>
            </p:cNvPr>
            <p:cNvCxnSpPr/>
            <p:nvPr userDrawn="1"/>
          </p:nvCxnSpPr>
          <p:spPr>
            <a:xfrm>
              <a:off x="4688994"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70773A-51AA-D843-870E-6D176222248C}"/>
                </a:ext>
              </a:extLst>
            </p:cNvPr>
            <p:cNvCxnSpPr/>
            <p:nvPr userDrawn="1"/>
          </p:nvCxnSpPr>
          <p:spPr>
            <a:xfrm>
              <a:off x="4688994" y="293794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FF98AA-BCC9-1E42-B66B-1BC92F802812}"/>
                </a:ext>
              </a:extLst>
            </p:cNvPr>
            <p:cNvCxnSpPr/>
            <p:nvPr userDrawn="1"/>
          </p:nvCxnSpPr>
          <p:spPr>
            <a:xfrm>
              <a:off x="4688994" y="505176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AEFECC7-CBD9-D74A-8A98-FE6AA63F80D3}"/>
              </a:ext>
            </a:extLst>
          </p:cNvPr>
          <p:cNvGrpSpPr/>
          <p:nvPr userDrawn="1"/>
        </p:nvGrpSpPr>
        <p:grpSpPr>
          <a:xfrm>
            <a:off x="8740477" y="2349500"/>
            <a:ext cx="2935586" cy="3182607"/>
            <a:chOff x="8532514" y="2168525"/>
            <a:chExt cx="2935586" cy="3182607"/>
          </a:xfrm>
        </p:grpSpPr>
        <p:sp>
          <p:nvSpPr>
            <p:cNvPr id="34" name="Text Box 4">
              <a:extLst>
                <a:ext uri="{FF2B5EF4-FFF2-40B4-BE49-F238E27FC236}">
                  <a16:creationId xmlns:a16="http://schemas.microsoft.com/office/drawing/2014/main" id="{B827E2E6-7C2A-DD4C-9478-296A9948C832}"/>
                </a:ext>
              </a:extLst>
            </p:cNvPr>
            <p:cNvSpPr txBox="1">
              <a:spLocks noChangeArrowheads="1"/>
            </p:cNvSpPr>
            <p:nvPr userDrawn="1"/>
          </p:nvSpPr>
          <p:spPr bwMode="auto">
            <a:xfrm>
              <a:off x="8532514" y="2264242"/>
              <a:ext cx="2358243"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solidFill>
                    <a:schemeClr val="tx1"/>
                  </a:solidFill>
                  <a:latin typeface="+mn-lt"/>
                  <a:cs typeface="Arial" panose="020B0604020202020204" pitchFamily="34" charset="0"/>
                </a:rPr>
                <a:t>For at justere sidenummerering, </a:t>
              </a:r>
              <a:br>
                <a:rPr lang="da-DK" sz="800" b="1" noProof="1">
                  <a:solidFill>
                    <a:schemeClr val="tx1"/>
                  </a:solidFill>
                  <a:latin typeface="+mn-lt"/>
                  <a:cs typeface="Arial" panose="020B0604020202020204" pitchFamily="34" charset="0"/>
                </a:rPr>
              </a:br>
              <a:r>
                <a:rPr lang="da-DK" sz="800" b="1" noProof="1">
                  <a:solidFill>
                    <a:schemeClr val="tx1"/>
                  </a:solidFill>
                  <a:latin typeface="+mn-lt"/>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noProof="1">
                  <a:solidFill>
                    <a:schemeClr val="tx1"/>
                  </a:solidFill>
                  <a:latin typeface="+mn-lt"/>
                  <a:cs typeface="Arial" panose="020B0604020202020204" pitchFamily="34" charset="0"/>
                </a:rPr>
                <a:t>Gør dette som</a:t>
              </a:r>
              <a:r>
                <a:rPr lang="da-DK" altLang="da-DK" sz="800" b="0" baseline="0" noProof="1">
                  <a:solidFill>
                    <a:schemeClr val="tx1"/>
                  </a:solidFill>
                  <a:latin typeface="+mn-lt"/>
                  <a:cs typeface="Arial" panose="020B0604020202020204" pitchFamily="34" charset="0"/>
                </a:rPr>
                <a:t> det sidste i din præsentation, så det slår igennem på alle slides</a:t>
              </a:r>
              <a:endParaRPr lang="da-DK" sz="800" b="1" noProof="1">
                <a:solidFill>
                  <a:schemeClr val="tx1"/>
                </a:solidFill>
                <a:latin typeface="+mn-lt"/>
                <a:cs typeface="Arial" panose="020B0604020202020204" pitchFamily="34" charset="0"/>
              </a:endParaRP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Indsæt</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Klik </a:t>
              </a:r>
              <a:r>
                <a:rPr lang="da-DK" altLang="da-DK" sz="800" b="1" noProof="1">
                  <a:solidFill>
                    <a:schemeClr val="tx1"/>
                  </a:solidFill>
                  <a:latin typeface="+mn-lt"/>
                  <a:cs typeface="Arial" panose="020B0604020202020204" pitchFamily="34" charset="0"/>
                </a:rPr>
                <a:t>Sidehoved og Sidefod</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Anvend på alle </a:t>
              </a:r>
              <a:r>
                <a:rPr lang="da-DK" altLang="da-DK" sz="800" b="0" noProof="1">
                  <a:solidFill>
                    <a:schemeClr val="tx1"/>
                  </a:solidFill>
                  <a:latin typeface="+mn-lt"/>
                  <a:cs typeface="Arial" panose="020B0604020202020204" pitchFamily="34" charset="0"/>
                </a:rPr>
                <a:t>eller </a:t>
              </a:r>
              <a:r>
                <a:rPr lang="da-DK" altLang="da-DK" sz="800" b="1" noProof="1">
                  <a:solidFill>
                    <a:schemeClr val="tx1"/>
                  </a:solidFill>
                  <a:latin typeface="+mn-lt"/>
                  <a:cs typeface="Arial" panose="020B0604020202020204" pitchFamily="34" charset="0"/>
                </a:rPr>
                <a:t>Anvend</a:t>
              </a:r>
              <a:r>
                <a:rPr lang="da-DK" altLang="da-DK" sz="8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Hjælpelinjer</a:t>
              </a:r>
            </a:p>
            <a:p>
              <a:pPr eaLnBrk="1" hangingPunct="1">
                <a:spcAft>
                  <a:spcPts val="600"/>
                </a:spcAft>
                <a:defRPr/>
              </a:pPr>
              <a:r>
                <a:rPr lang="da-DK" altLang="da-DK" sz="800" b="0" noProof="1">
                  <a:solidFill>
                    <a:schemeClr val="tx1"/>
                  </a:solidFill>
                  <a:latin typeface="+mn-lt"/>
                  <a:cs typeface="Arial" panose="020B0604020202020204" pitchFamily="34" charset="0"/>
                </a:rPr>
                <a:t>For at se hjælpelinjer</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Vis </a:t>
              </a:r>
              <a:r>
                <a:rPr lang="da-DK" altLang="da-DK" sz="800" b="0" noProof="1">
                  <a:solidFill>
                    <a:schemeClr val="tx1"/>
                  </a:solidFill>
                  <a:latin typeface="+mn-lt"/>
                  <a:cs typeface="Arial" panose="020B0604020202020204" pitchFamily="34" charset="0"/>
                </a:rPr>
                <a:t>og sæt hak ved </a:t>
              </a:r>
              <a:r>
                <a:rPr lang="da-DK" altLang="da-DK" sz="800" b="1" noProof="1">
                  <a:solidFill>
                    <a:schemeClr val="tx1"/>
                  </a:solidFill>
                  <a:latin typeface="+mn-lt"/>
                  <a:cs typeface="Arial" panose="020B0604020202020204" pitchFamily="34" charset="0"/>
                </a:rPr>
                <a:t>Hjælpelinjer</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Aft>
                  <a:spcPts val="600"/>
                </a:spcAft>
                <a:defRPr/>
              </a:pPr>
              <a:r>
                <a:rPr lang="da-DK" altLang="da-DK" sz="800" b="1" noProof="1">
                  <a:solidFill>
                    <a:schemeClr val="tx1"/>
                  </a:solidFill>
                  <a:latin typeface="+mn-lt"/>
                  <a:cs typeface="Arial" panose="020B0604020202020204" pitchFamily="34" charset="0"/>
                </a:rPr>
                <a:t>Tips: Alt + F9 </a:t>
              </a:r>
              <a:r>
                <a:rPr lang="da-DK" altLang="da-DK" sz="800" b="0" noProof="1">
                  <a:solidFill>
                    <a:schemeClr val="tx1"/>
                  </a:solidFill>
                  <a:latin typeface="+mn-lt"/>
                  <a:cs typeface="Arial" panose="020B0604020202020204" pitchFamily="34" charset="0"/>
                </a:rPr>
                <a:t>for hurtig visning af hjælpelinjer</a:t>
              </a:r>
            </a:p>
            <a:p>
              <a:pPr eaLnBrk="1" hangingPunct="1">
                <a:spcAft>
                  <a:spcPts val="600"/>
                </a:spcAft>
                <a:defRPr/>
              </a:pPr>
              <a:endParaRPr lang="da-DK" altLang="da-DK" sz="800" b="0" noProof="1">
                <a:solidFill>
                  <a:schemeClr val="tx1"/>
                </a:solidFill>
                <a:latin typeface="+mn-lt"/>
                <a:cs typeface="Arial" panose="020B0604020202020204" pitchFamily="34" charset="0"/>
              </a:endParaRPr>
            </a:p>
          </p:txBody>
        </p:sp>
        <p:cxnSp>
          <p:nvCxnSpPr>
            <p:cNvPr id="35" name="Straight Connector 34">
              <a:extLst>
                <a:ext uri="{FF2B5EF4-FFF2-40B4-BE49-F238E27FC236}">
                  <a16:creationId xmlns:a16="http://schemas.microsoft.com/office/drawing/2014/main" id="{81D28594-7C69-F442-AECA-826BCBDF1775}"/>
                </a:ext>
              </a:extLst>
            </p:cNvPr>
            <p:cNvCxnSpPr/>
            <p:nvPr userDrawn="1"/>
          </p:nvCxnSpPr>
          <p:spPr>
            <a:xfrm>
              <a:off x="8532514"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29DE841-F3E0-C241-A7A7-EA53E862E938}"/>
                </a:ext>
              </a:extLst>
            </p:cNvPr>
            <p:cNvCxnSpPr/>
            <p:nvPr userDrawn="1"/>
          </p:nvCxnSpPr>
          <p:spPr>
            <a:xfrm>
              <a:off x="8532514" y="3873757"/>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9CEE-79F3-2247-9DB8-78E7E9083796}"/>
                </a:ext>
              </a:extLst>
            </p:cNvPr>
            <p:cNvCxnSpPr/>
            <p:nvPr userDrawn="1"/>
          </p:nvCxnSpPr>
          <p:spPr>
            <a:xfrm>
              <a:off x="8532514" y="5351132"/>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796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CI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hasCustomPrompt="1"/>
          </p:nvPr>
        </p:nvSpPr>
        <p:spPr>
          <a:xfrm>
            <a:off x="6356652" y="2520000"/>
            <a:ext cx="5319412" cy="3486836"/>
          </a:xfrm>
        </p:spPr>
        <p:txBody>
          <a:bodyPr>
            <a:normAutofit/>
          </a:bodyPr>
          <a:lstStyle>
            <a:lvl1pPr marL="0" indent="0">
              <a:buNone/>
              <a:defRPr sz="4000" b="1">
                <a:solidFill>
                  <a:schemeClr val="accent6"/>
                </a:solidFill>
              </a:defRPr>
            </a:lvl1pPr>
            <a:lvl2pPr marL="216000" indent="0">
              <a:buNone/>
              <a:defRPr sz="4000"/>
            </a:lvl2pPr>
            <a:lvl3pPr marL="432000" indent="0">
              <a:buNone/>
              <a:defRPr sz="4000"/>
            </a:lvl3pPr>
            <a:lvl4pPr marL="648000" indent="0">
              <a:buNone/>
              <a:defRPr sz="4000"/>
            </a:lvl4pPr>
            <a:lvl5pPr marL="864000" indent="0">
              <a:buNone/>
              <a:defRPr sz="4000"/>
            </a:lvl5pPr>
          </a:lstStyle>
          <a:p>
            <a:pPr lvl="0"/>
            <a:r>
              <a:rPr lang="da-DK" noProof="0" dirty="0"/>
              <a:t>Klik for at redigere tekst</a:t>
            </a:r>
            <a:endParaRPr lang="en-GB" dirty="0"/>
          </a:p>
        </p:txBody>
      </p:sp>
    </p:spTree>
    <p:extLst>
      <p:ext uri="{BB962C8B-B14F-4D97-AF65-F5344CB8AC3E}">
        <p14:creationId xmlns:p14="http://schemas.microsoft.com/office/powerpoint/2010/main" val="153000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BOKSTEK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2537094"/>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3767768"/>
            <a:ext cx="5319412" cy="2182181"/>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3">
            <a:extLst>
              <a:ext uri="{FF2B5EF4-FFF2-40B4-BE49-F238E27FC236}">
                <a16:creationId xmlns:a16="http://schemas.microsoft.com/office/drawing/2014/main" id="{5217422D-4E1B-1A41-9658-03A3E453C5EC}"/>
              </a:ext>
            </a:extLst>
          </p:cNvPr>
          <p:cNvSpPr>
            <a:spLocks noGrp="1"/>
          </p:cNvSpPr>
          <p:nvPr>
            <p:ph sz="half" idx="10"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79158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 CITA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0" y="1"/>
            <a:ext cx="12192000"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1" name="Content Placeholder 5">
            <a:extLst>
              <a:ext uri="{FF2B5EF4-FFF2-40B4-BE49-F238E27FC236}">
                <a16:creationId xmlns:a16="http://schemas.microsoft.com/office/drawing/2014/main" id="{15A83739-ABE5-FD44-95FC-C51348BAACAF}"/>
              </a:ext>
            </a:extLst>
          </p:cNvPr>
          <p:cNvSpPr>
            <a:spLocks noGrp="1"/>
          </p:cNvSpPr>
          <p:nvPr>
            <p:ph sz="quarter" idx="4" hasCustomPrompt="1"/>
          </p:nvPr>
        </p:nvSpPr>
        <p:spPr>
          <a:xfrm>
            <a:off x="515938" y="1645920"/>
            <a:ext cx="11160126" cy="4360916"/>
          </a:xfrm>
        </p:spPr>
        <p:txBody>
          <a:bodyPr>
            <a:noAutofit/>
          </a:bodyPr>
          <a:lstStyle>
            <a:lvl1pPr marL="0" indent="0">
              <a:buNone/>
              <a:defRPr sz="6000" b="1">
                <a:solidFill>
                  <a:schemeClr val="bg1"/>
                </a:solidFill>
              </a:defRPr>
            </a:lvl1pPr>
            <a:lvl2pPr marL="216000" indent="0">
              <a:buNone/>
              <a:defRPr sz="4000"/>
            </a:lvl2pPr>
            <a:lvl3pPr marL="432000" indent="0">
              <a:buNone/>
              <a:defRPr sz="4000"/>
            </a:lvl3pPr>
            <a:lvl4pPr marL="648000" indent="0">
              <a:buNone/>
              <a:defRPr sz="4000"/>
            </a:lvl4pPr>
            <a:lvl5pPr marL="864000" indent="0">
              <a:buNone/>
              <a:defRPr sz="4000"/>
            </a:lvl5pPr>
          </a:lstStyle>
          <a:p>
            <a:pPr lvl="0"/>
            <a:r>
              <a:rPr lang="da-DK" noProof="0" dirty="0"/>
              <a:t>Klik for at tilføje en titel</a:t>
            </a:r>
            <a:endParaRPr lang="en-GB" dirty="0"/>
          </a:p>
        </p:txBody>
      </p:sp>
    </p:spTree>
    <p:extLst>
      <p:ext uri="{BB962C8B-B14F-4D97-AF65-F5344CB8AC3E}">
        <p14:creationId xmlns:p14="http://schemas.microsoft.com/office/powerpoint/2010/main" val="197693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141078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5880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24441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0325258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32" r:id="rId4"/>
    <p:sldLayoutId id="2147483741" r:id="rId5"/>
    <p:sldLayoutId id="2147483716" r:id="rId6"/>
    <p:sldLayoutId id="2147483745" r:id="rId7"/>
    <p:sldLayoutId id="2147483746" r:id="rId8"/>
    <p:sldLayoutId id="2147483747"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5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500567686"/>
      </p:ext>
    </p:extLst>
  </p:cSld>
  <p:clrMap bg1="lt1" tx1="dk1" bg2="lt2" tx2="dk2" accent1="accent1" accent2="accent2" accent3="accent3" accent4="accent4" accent5="accent5" accent6="accent6" hlink="hlink" folHlink="folHlink"/>
  <p:sldLayoutIdLst>
    <p:sldLayoutId id="2147483704" r:id="rId1"/>
    <p:sldLayoutId id="2147483730" r:id="rId2"/>
    <p:sldLayoutId id="2147483718" r:id="rId3"/>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5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321403988"/>
      </p:ext>
    </p:extLst>
  </p:cSld>
  <p:clrMap bg1="lt1" tx1="dk1" bg2="lt2" tx2="dk2" accent1="accent1" accent2="accent2" accent3="accent3" accent4="accent4" accent5="accent5" accent6="accent6" hlink="hlink" folHlink="folHlink"/>
  <p:sldLayoutIdLst>
    <p:sldLayoutId id="2147483655" r:id="rId1"/>
    <p:sldLayoutId id="2147483709" r:id="rId2"/>
    <p:sldLayoutId id="2147483711" r:id="rId3"/>
    <p:sldLayoutId id="2147483710" r:id="rId4"/>
    <p:sldLayoutId id="2147483748" r:id="rId5"/>
    <p:sldLayoutId id="2147483749" r:id="rId6"/>
    <p:sldLayoutId id="2147483750" r:id="rId7"/>
    <p:sldLayoutId id="2147483751" r:id="rId8"/>
    <p:sldLayoutId id="2147483752" r:id="rId9"/>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480" userDrawn="1">
          <p15:clr>
            <a:srgbClr val="F26B43"/>
          </p15:clr>
        </p15:guide>
        <p15:guide id="16" orient="horz" pos="1593" userDrawn="1">
          <p15:clr>
            <a:srgbClr val="F26B43"/>
          </p15:clr>
        </p15:guide>
        <p15:guide id="17" orient="horz" pos="2772" userDrawn="1">
          <p15:clr>
            <a:srgbClr val="F26B43"/>
          </p15:clr>
        </p15:guide>
        <p15:guide id="18" orient="horz" pos="28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26005071"/>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36" r:id="rId3"/>
    <p:sldLayoutId id="2147483735" r:id="rId4"/>
    <p:sldLayoutId id="2147483742" r:id="rId5"/>
    <p:sldLayoutId id="2147483753" r:id="rId6"/>
    <p:sldLayoutId id="2147483754"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5697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Calibri Light" panose="020F0302020204030204" pitchFamily="34" charset="0"/>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guide id="19" orient="horz" pos="40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52264"/>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Calibri Light" panose="020F0302020204030204" pitchFamily="34" charset="0"/>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guide id="19"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8142-FA12-7D4A-BB2F-C550B29B9D8D}"/>
              </a:ext>
            </a:extLst>
          </p:cNvPr>
          <p:cNvSpPr>
            <a:spLocks noGrp="1"/>
          </p:cNvSpPr>
          <p:nvPr>
            <p:ph type="ctrTitle"/>
          </p:nvPr>
        </p:nvSpPr>
        <p:spPr/>
        <p:txBody>
          <a:bodyPr/>
          <a:lstStyle/>
          <a:p>
            <a:r>
              <a:rPr lang="da-DK" dirty="0"/>
              <a:t>Markedsdialog hos BIOFOS vedr. udbud af afhentning af flyveaske, deponiaske, røggasaffald og sand</a:t>
            </a:r>
            <a:br>
              <a:rPr lang="da-DK" dirty="0"/>
            </a:br>
            <a:endParaRPr lang="da-DK" dirty="0"/>
          </a:p>
        </p:txBody>
      </p:sp>
      <p:pic>
        <p:nvPicPr>
          <p:cNvPr id="7" name="Picture Placeholder 6" descr="A large ship in a body of water&#10;&#10;Description automatically generated">
            <a:extLst>
              <a:ext uri="{FF2B5EF4-FFF2-40B4-BE49-F238E27FC236}">
                <a16:creationId xmlns:a16="http://schemas.microsoft.com/office/drawing/2014/main" id="{D8E274B7-975E-2749-B0B8-314A46A7CE6E}"/>
              </a:ext>
            </a:extLst>
          </p:cNvPr>
          <p:cNvPicPr>
            <a:picLocks noGrp="1" noChangeAspect="1"/>
          </p:cNvPicPr>
          <p:nvPr>
            <p:ph type="pic" idx="10"/>
          </p:nvPr>
        </p:nvPicPr>
        <p:blipFill>
          <a:blip r:embed="rId2"/>
          <a:srcRect t="12024" b="12024"/>
          <a:stretch>
            <a:fillRect/>
          </a:stretch>
        </p:blipFill>
        <p:spPr/>
      </p:pic>
      <p:sp>
        <p:nvSpPr>
          <p:cNvPr id="4" name="Subtitle 3">
            <a:extLst>
              <a:ext uri="{FF2B5EF4-FFF2-40B4-BE49-F238E27FC236}">
                <a16:creationId xmlns:a16="http://schemas.microsoft.com/office/drawing/2014/main" id="{738801F2-AC7A-BA4B-B533-4B12F8595741}"/>
              </a:ext>
            </a:extLst>
          </p:cNvPr>
          <p:cNvSpPr>
            <a:spLocks noGrp="1"/>
          </p:cNvSpPr>
          <p:nvPr>
            <p:ph type="subTitle" idx="1"/>
          </p:nvPr>
        </p:nvSpPr>
        <p:spPr/>
        <p:txBody>
          <a:bodyPr/>
          <a:lstStyle/>
          <a:p>
            <a:r>
              <a:rPr lang="da-DK" dirty="0"/>
              <a:t>29. August 2025 kl. 9.30-11.30</a:t>
            </a:r>
          </a:p>
        </p:txBody>
      </p:sp>
    </p:spTree>
    <p:extLst>
      <p:ext uri="{BB962C8B-B14F-4D97-AF65-F5344CB8AC3E}">
        <p14:creationId xmlns:p14="http://schemas.microsoft.com/office/powerpoint/2010/main" val="394550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a:t>
            </a:r>
            <a:endParaRPr lang="da-DK" dirty="0"/>
          </a:p>
        </p:txBody>
      </p:sp>
      <p:pic>
        <p:nvPicPr>
          <p:cNvPr id="7" name="Pladsholder til billede 6">
            <a:extLst>
              <a:ext uri="{FF2B5EF4-FFF2-40B4-BE49-F238E27FC236}">
                <a16:creationId xmlns:a16="http://schemas.microsoft.com/office/drawing/2014/main" id="{9BA0811C-CADE-4C75-9371-214935E1ABDA}"/>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2F8EC673-099C-9985-DB72-F26E1ACA672F}"/>
              </a:ext>
            </a:extLst>
          </p:cNvPr>
          <p:cNvSpPr>
            <a:spLocks noGrp="1"/>
          </p:cNvSpPr>
          <p:nvPr>
            <p:ph sz="half" idx="2"/>
          </p:nvPr>
        </p:nvSpPr>
        <p:spPr>
          <a:xfrm>
            <a:off x="522000" y="983848"/>
            <a:ext cx="5319412" cy="5549032"/>
          </a:xfrm>
        </p:spPr>
        <p:txBody>
          <a:bodyPr/>
          <a:lstStyle/>
          <a:p>
            <a:pPr marL="0" indent="0">
              <a:buNone/>
            </a:pPr>
            <a:r>
              <a:rPr lang="da-DK" b="1" dirty="0"/>
              <a:t>GENERELLE SPØRGSMÅL</a:t>
            </a:r>
          </a:p>
          <a:p>
            <a:pPr marL="0" indent="0">
              <a:buNone/>
            </a:pPr>
            <a:endParaRPr lang="da-DK" b="1" dirty="0"/>
          </a:p>
          <a:p>
            <a:pPr marL="0" indent="0">
              <a:buNone/>
            </a:pPr>
            <a:r>
              <a:rPr lang="da-DK" b="1" dirty="0"/>
              <a:t>Tidsplan</a:t>
            </a:r>
          </a:p>
          <a:p>
            <a:r>
              <a:rPr lang="da-DK" dirty="0"/>
              <a:t>Nuværende aftale vedr. flyveaske udløber februar 2027 Planen er at gennemføre udbuddet efterår/vinter 2025. Ser markedet nogle udfordringer i  det?</a:t>
            </a:r>
          </a:p>
          <a:p>
            <a:pPr marL="0" indent="0">
              <a:buNone/>
            </a:pPr>
            <a:r>
              <a:rPr lang="da-DK" b="1" dirty="0"/>
              <a:t>Aftaleperiode</a:t>
            </a:r>
          </a:p>
          <a:p>
            <a:r>
              <a:rPr lang="da-DK" dirty="0"/>
              <a:t>Gør det en forskel for markedet, om aftaleperioden er 2 år plus 2 års forlængelse eller 4 år uden forlængelse?</a:t>
            </a:r>
          </a:p>
          <a:p>
            <a:pPr marL="0" indent="0">
              <a:buNone/>
            </a:pPr>
            <a:r>
              <a:rPr lang="da-DK" b="1" dirty="0"/>
              <a:t>Lærlingeklausul</a:t>
            </a:r>
          </a:p>
          <a:p>
            <a:r>
              <a:rPr lang="da-DK" dirty="0"/>
              <a:t>Ser markedet et uddannelsespotentiale i opgaverne?</a:t>
            </a:r>
          </a:p>
          <a:p>
            <a:pPr marL="0" indent="0">
              <a:buNone/>
            </a:pPr>
            <a:r>
              <a:rPr lang="da-DK" b="1" dirty="0"/>
              <a:t>Prisreguleringsklausul</a:t>
            </a:r>
          </a:p>
          <a:p>
            <a:r>
              <a:rPr lang="da-DK" dirty="0"/>
              <a:t>Materialet lægger op til at benytte nettoprisindekset, men er der, efter markedets mening, et andet prisindeks fra Danmarks Statistik, som er mere passende?</a:t>
            </a:r>
          </a:p>
        </p:txBody>
      </p:sp>
    </p:spTree>
    <p:extLst>
      <p:ext uri="{BB962C8B-B14F-4D97-AF65-F5344CB8AC3E}">
        <p14:creationId xmlns:p14="http://schemas.microsoft.com/office/powerpoint/2010/main" val="184229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9BA9B-6E75-6150-A330-5D6FD44833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72E456-0289-3EEF-3F98-81668E1DD9CE}"/>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a:t>
            </a:r>
            <a:endParaRPr lang="da-DK" dirty="0"/>
          </a:p>
        </p:txBody>
      </p:sp>
      <p:pic>
        <p:nvPicPr>
          <p:cNvPr id="7" name="Pladsholder til billede 6">
            <a:extLst>
              <a:ext uri="{FF2B5EF4-FFF2-40B4-BE49-F238E27FC236}">
                <a16:creationId xmlns:a16="http://schemas.microsoft.com/office/drawing/2014/main" id="{C29557D1-5CD0-F39A-2058-49A816EAFFF8}"/>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BB036FF7-F660-71BB-3594-1889DF76A772}"/>
              </a:ext>
            </a:extLst>
          </p:cNvPr>
          <p:cNvSpPr>
            <a:spLocks noGrp="1"/>
          </p:cNvSpPr>
          <p:nvPr>
            <p:ph sz="half" idx="2"/>
          </p:nvPr>
        </p:nvSpPr>
        <p:spPr>
          <a:xfrm>
            <a:off x="522000" y="1041722"/>
            <a:ext cx="5319412" cy="5491158"/>
          </a:xfrm>
        </p:spPr>
        <p:txBody>
          <a:bodyPr/>
          <a:lstStyle/>
          <a:p>
            <a:pPr marL="0" indent="0">
              <a:buNone/>
            </a:pPr>
            <a:r>
              <a:rPr lang="da-DK" b="1" dirty="0"/>
              <a:t>GENERELLE SPØRGSMÅL</a:t>
            </a:r>
          </a:p>
          <a:p>
            <a:pPr marL="0" indent="0">
              <a:buNone/>
            </a:pPr>
            <a:endParaRPr lang="da-DK" b="1" dirty="0"/>
          </a:p>
          <a:p>
            <a:pPr marL="0" indent="0">
              <a:buNone/>
            </a:pPr>
            <a:r>
              <a:rPr lang="da-DK" b="1" dirty="0"/>
              <a:t>Bæredygtighed</a:t>
            </a:r>
          </a:p>
          <a:p>
            <a:r>
              <a:rPr lang="da-DK" dirty="0"/>
              <a:t>Kan markedet levere opgørelser over CO2 udledning på håndtering af opgaverne? BIOFOS overvejer at sætte det som krav eller som evalueringskriterium. BIOFOS skal aflægge CO2-regnskab for regnskabsåret 2027. </a:t>
            </a:r>
          </a:p>
          <a:p>
            <a:pPr marL="0" indent="0">
              <a:buNone/>
            </a:pPr>
            <a:endParaRPr lang="da-DK" b="1" dirty="0"/>
          </a:p>
          <a:p>
            <a:pPr marL="0" indent="0">
              <a:buNone/>
            </a:pPr>
            <a:r>
              <a:rPr lang="da-DK" b="1" dirty="0"/>
              <a:t>Miljøledelsessystem</a:t>
            </a:r>
          </a:p>
          <a:p>
            <a:r>
              <a:rPr lang="da-DK" dirty="0"/>
              <a:t>Er markedet ISO 14001 certificeret? BIOFOS overvejer at sætte det som egnethedskriterium.</a:t>
            </a:r>
          </a:p>
          <a:p>
            <a:pPr marL="0" indent="0">
              <a:buNone/>
            </a:pPr>
            <a:endParaRPr lang="da-DK" dirty="0"/>
          </a:p>
          <a:p>
            <a:pPr marL="0" indent="0">
              <a:buNone/>
            </a:pPr>
            <a:r>
              <a:rPr lang="da-DK" b="1" dirty="0"/>
              <a:t>Prøvelæs</a:t>
            </a:r>
          </a:p>
          <a:p>
            <a:r>
              <a:rPr lang="da-DK" dirty="0"/>
              <a:t>Har markedet behov for prøvelæs - mulighed for at afhente 5-10 liters spande?</a:t>
            </a:r>
          </a:p>
        </p:txBody>
      </p:sp>
    </p:spTree>
    <p:extLst>
      <p:ext uri="{BB962C8B-B14F-4D97-AF65-F5344CB8AC3E}">
        <p14:creationId xmlns:p14="http://schemas.microsoft.com/office/powerpoint/2010/main" val="309721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E58A2-9DD7-E052-481C-2DBCDC5FF7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52F616-2854-BBFC-3C64-7876CDDAD101}"/>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a:t>
            </a:r>
            <a:endParaRPr lang="da-DK" dirty="0"/>
          </a:p>
        </p:txBody>
      </p:sp>
      <p:pic>
        <p:nvPicPr>
          <p:cNvPr id="7" name="Pladsholder til billede 6">
            <a:extLst>
              <a:ext uri="{FF2B5EF4-FFF2-40B4-BE49-F238E27FC236}">
                <a16:creationId xmlns:a16="http://schemas.microsoft.com/office/drawing/2014/main" id="{FE29300B-0B6D-9A07-4725-B7CF08125107}"/>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5C08032F-6F40-0F0E-8478-12E93A26FFF9}"/>
              </a:ext>
            </a:extLst>
          </p:cNvPr>
          <p:cNvSpPr>
            <a:spLocks noGrp="1"/>
          </p:cNvSpPr>
          <p:nvPr>
            <p:ph sz="half" idx="2"/>
          </p:nvPr>
        </p:nvSpPr>
        <p:spPr>
          <a:xfrm>
            <a:off x="522000" y="1338606"/>
            <a:ext cx="5319412" cy="5105394"/>
          </a:xfrm>
        </p:spPr>
        <p:txBody>
          <a:bodyPr/>
          <a:lstStyle/>
          <a:p>
            <a:pPr marL="0" indent="0">
              <a:buNone/>
            </a:pPr>
            <a:r>
              <a:rPr lang="da-DK" b="1" dirty="0"/>
              <a:t>Deponiaske </a:t>
            </a:r>
          </a:p>
          <a:p>
            <a:pPr marL="558900" lvl="1" indent="-342900">
              <a:buFont typeface="+mj-lt"/>
              <a:buAutoNum type="arabicPeriod"/>
            </a:pPr>
            <a:r>
              <a:rPr lang="da-DK" dirty="0"/>
              <a:t>Vores materiale lægger op til to separate delaftaler (én for hvert forbrændingsanlæg: Lynetten og Avedøre) – giver det mening for markedet?</a:t>
            </a:r>
          </a:p>
          <a:p>
            <a:pPr marL="558900" lvl="1" indent="-342900">
              <a:buFont typeface="+mj-lt"/>
              <a:buAutoNum type="arabicPeriod"/>
            </a:pPr>
            <a:r>
              <a:rPr lang="da-DK" dirty="0"/>
              <a:t>Vores materiale lægger op til, at leverandøren selv står for opgravningen – ser markedet nogle udfordringer i det? Er det en stor del af den samlede opgave (opgravning, afhentning og genanvendelse)?</a:t>
            </a:r>
          </a:p>
          <a:p>
            <a:pPr marL="558900" lvl="1" indent="-342900">
              <a:buFont typeface="+mj-lt"/>
              <a:buAutoNum type="arabicPeriod"/>
            </a:pPr>
            <a:r>
              <a:rPr lang="da-DK" dirty="0"/>
              <a:t>Har markedet en mening omkring, hvor sortering af deponiasken foregår efter opgravningen - ved deponierne eller på egen adresse?</a:t>
            </a:r>
          </a:p>
          <a:p>
            <a:pPr marL="558900" lvl="1" indent="-342900">
              <a:buFont typeface="+mj-lt"/>
              <a:buAutoNum type="arabicPeriod"/>
            </a:pPr>
            <a:r>
              <a:rPr lang="da-DK" dirty="0"/>
              <a:t>BIOFOS har en ambition om, at tømning af deponierne påbegyndes i aftaleperioden men ikke at deponierne nedlægges. Har markedet behov for yderligere oplysninger omkring deponierne for at kunne byde på opgaven?</a:t>
            </a:r>
          </a:p>
          <a:p>
            <a:pPr marL="558900" lvl="1" indent="-342900">
              <a:buFont typeface="+mj-lt"/>
              <a:buAutoNum type="arabicPeriod"/>
            </a:pPr>
            <a:r>
              <a:rPr lang="da-DK" dirty="0"/>
              <a:t>På Lynetten ligger der 130.000 tons fosforrig deponiaske – hvor meget </a:t>
            </a:r>
            <a:r>
              <a:rPr lang="da-DK"/>
              <a:t>kan afhentes på 4 år?</a:t>
            </a:r>
            <a:endParaRPr lang="da-DK" dirty="0"/>
          </a:p>
          <a:p>
            <a:pPr lvl="1"/>
            <a:endParaRPr lang="da-DK" dirty="0"/>
          </a:p>
          <a:p>
            <a:endParaRPr lang="da-DK" dirty="0"/>
          </a:p>
        </p:txBody>
      </p:sp>
    </p:spTree>
    <p:extLst>
      <p:ext uri="{BB962C8B-B14F-4D97-AF65-F5344CB8AC3E}">
        <p14:creationId xmlns:p14="http://schemas.microsoft.com/office/powerpoint/2010/main" val="53610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 fortsat</a:t>
            </a:r>
            <a:br>
              <a:rPr lang="da-DK" dirty="0">
                <a:effectLst/>
                <a:latin typeface="Calibri" panose="020F0502020204030204" pitchFamily="34" charset="0"/>
                <a:ea typeface="Times New Roman" panose="02020603050405020304" pitchFamily="18" charset="0"/>
              </a:rPr>
            </a:br>
            <a:endParaRPr lang="da-DK" dirty="0"/>
          </a:p>
        </p:txBody>
      </p:sp>
      <p:pic>
        <p:nvPicPr>
          <p:cNvPr id="7" name="Pladsholder til billede 6">
            <a:extLst>
              <a:ext uri="{FF2B5EF4-FFF2-40B4-BE49-F238E27FC236}">
                <a16:creationId xmlns:a16="http://schemas.microsoft.com/office/drawing/2014/main" id="{9BA0811C-CADE-4C75-9371-214935E1ABDA}"/>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2F8EC673-099C-9985-DB72-F26E1ACA672F}"/>
              </a:ext>
            </a:extLst>
          </p:cNvPr>
          <p:cNvSpPr>
            <a:spLocks noGrp="1"/>
          </p:cNvSpPr>
          <p:nvPr>
            <p:ph sz="half" idx="2"/>
          </p:nvPr>
        </p:nvSpPr>
        <p:spPr>
          <a:xfrm>
            <a:off x="522000" y="1690776"/>
            <a:ext cx="5319412" cy="4259173"/>
          </a:xfrm>
        </p:spPr>
        <p:txBody>
          <a:bodyPr/>
          <a:lstStyle/>
          <a:p>
            <a:pPr marL="0" indent="0">
              <a:buNone/>
            </a:pPr>
            <a:r>
              <a:rPr lang="da-DK" b="1" dirty="0"/>
              <a:t>Røggasaffald </a:t>
            </a:r>
          </a:p>
          <a:p>
            <a:pPr marL="342900" indent="-342900">
              <a:buFont typeface="+mj-lt"/>
              <a:buAutoNum type="arabicPeriod"/>
            </a:pPr>
            <a:r>
              <a:rPr lang="da-DK" dirty="0"/>
              <a:t>Vi er i gang med at etablere et nyt posefilteranlæg på Renseanlæg Lynetten, og det betyder, at røggasaffaldet ændrer karakter – ser markedet en udfordring i at røggasproduktet fra de to anlæg er forskellige men udbydes som én aftale? </a:t>
            </a:r>
          </a:p>
          <a:p>
            <a:pPr marL="342900" indent="-342900">
              <a:buFont typeface="+mj-lt"/>
              <a:buAutoNum type="arabicPeriod"/>
            </a:pPr>
            <a:r>
              <a:rPr lang="da-DK" dirty="0"/>
              <a:t>Ser markedet en fordel, hvis de to typer af røggasaffald blandes sammen? </a:t>
            </a:r>
          </a:p>
          <a:p>
            <a:pPr marL="342900" indent="-342900">
              <a:buFont typeface="+mj-lt"/>
              <a:buAutoNum type="arabicPeriod"/>
            </a:pPr>
            <a:r>
              <a:rPr lang="da-DK" dirty="0"/>
              <a:t>Analyseresultaterne på røggasaffald fra Renseanlæg Lynetten er fra tidligere praksis, hvor der blev brugt kalk (ca. 500 tons pr. år). Med brug af natriumbikarbonat (1.500 tons pr. år) reduceres stofkoncentrationerne, idet RGA mængden </a:t>
            </a:r>
            <a:r>
              <a:rPr lang="da-DK"/>
              <a:t>øges.</a:t>
            </a:r>
            <a:endParaRPr lang="da-DK" dirty="0"/>
          </a:p>
        </p:txBody>
      </p:sp>
    </p:spTree>
    <p:extLst>
      <p:ext uri="{BB962C8B-B14F-4D97-AF65-F5344CB8AC3E}">
        <p14:creationId xmlns:p14="http://schemas.microsoft.com/office/powerpoint/2010/main" val="282505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0DAC-6A42-4AF9-C82B-15C5DD672F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7425FE9-50B5-2B79-EC92-DB41D53664A5}"/>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 fortsat</a:t>
            </a:r>
            <a:br>
              <a:rPr lang="da-DK" dirty="0">
                <a:effectLst/>
                <a:latin typeface="Calibri" panose="020F0502020204030204" pitchFamily="34" charset="0"/>
                <a:ea typeface="Times New Roman" panose="02020603050405020304" pitchFamily="18" charset="0"/>
              </a:rPr>
            </a:br>
            <a:endParaRPr lang="da-DK" dirty="0"/>
          </a:p>
        </p:txBody>
      </p:sp>
      <p:pic>
        <p:nvPicPr>
          <p:cNvPr id="7" name="Pladsholder til billede 6">
            <a:extLst>
              <a:ext uri="{FF2B5EF4-FFF2-40B4-BE49-F238E27FC236}">
                <a16:creationId xmlns:a16="http://schemas.microsoft.com/office/drawing/2014/main" id="{CF470D6D-F59F-09B0-5946-D1D5741F6E3A}"/>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9199D1B3-A30C-35AD-59AE-CEA7EFF4C4CB}"/>
              </a:ext>
            </a:extLst>
          </p:cNvPr>
          <p:cNvSpPr>
            <a:spLocks noGrp="1"/>
          </p:cNvSpPr>
          <p:nvPr>
            <p:ph sz="half" idx="2"/>
          </p:nvPr>
        </p:nvSpPr>
        <p:spPr>
          <a:xfrm>
            <a:off x="522000" y="1690776"/>
            <a:ext cx="5319412" cy="4259173"/>
          </a:xfrm>
        </p:spPr>
        <p:txBody>
          <a:bodyPr/>
          <a:lstStyle/>
          <a:p>
            <a:pPr marL="0" indent="0">
              <a:buNone/>
            </a:pPr>
            <a:r>
              <a:rPr lang="da-DK" b="1" dirty="0"/>
              <a:t>Sand</a:t>
            </a:r>
          </a:p>
          <a:p>
            <a:pPr marL="342900" indent="-342900">
              <a:buFont typeface="+mj-lt"/>
              <a:buAutoNum type="arabicPeriod"/>
            </a:pPr>
            <a:r>
              <a:rPr lang="da-DK" dirty="0"/>
              <a:t>Er det relevant for markedet, at de to fraktioner (sand fra ovnen og sand fra sand- og fedtfang) holdes adskilt inden afhentning?</a:t>
            </a:r>
          </a:p>
          <a:p>
            <a:pPr marL="342900" indent="-342900">
              <a:buFont typeface="+mj-lt"/>
              <a:buAutoNum type="arabicPeriod"/>
            </a:pPr>
            <a:r>
              <a:rPr lang="da-DK" dirty="0"/>
              <a:t>Vi har ikke udbudt denne delaftale før, er materialet fyldestgørende nok til at markedet kan byde på det?</a:t>
            </a:r>
          </a:p>
        </p:txBody>
      </p:sp>
    </p:spTree>
    <p:extLst>
      <p:ext uri="{BB962C8B-B14F-4D97-AF65-F5344CB8AC3E}">
        <p14:creationId xmlns:p14="http://schemas.microsoft.com/office/powerpoint/2010/main" val="207468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5. Konditionsmæssighed</a:t>
            </a:r>
            <a:br>
              <a:rPr lang="da-DK" dirty="0">
                <a:effectLst/>
                <a:latin typeface="Calibri" panose="020F0502020204030204" pitchFamily="34"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2F8EC673-099C-9985-DB72-F26E1ACA672F}"/>
              </a:ext>
            </a:extLst>
          </p:cNvPr>
          <p:cNvSpPr>
            <a:spLocks noGrp="1"/>
          </p:cNvSpPr>
          <p:nvPr>
            <p:ph sz="half" idx="2"/>
          </p:nvPr>
        </p:nvSpPr>
        <p:spPr/>
        <p:txBody>
          <a:bodyPr/>
          <a:lstStyle/>
          <a:p>
            <a:pPr marL="216000" marR="0" lvl="0" indent="-216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endParaRPr>
          </a:p>
          <a:p>
            <a:pPr marL="742950" marR="0" lvl="1" indent="-285750" algn="l" defTabSz="914400" rtl="0" eaLnBrk="1" fontAlgn="auto" latinLnBrk="0" hangingPunct="1">
              <a:lnSpc>
                <a:spcPct val="90000"/>
              </a:lnSpc>
              <a:spcBef>
                <a:spcPts val="0"/>
              </a:spcBef>
              <a:spcAft>
                <a:spcPts val="400"/>
              </a:spcAft>
              <a:buClrTx/>
              <a:buSzTx/>
              <a:buFont typeface="+mj-lt"/>
              <a:buAutoNum type="arabicPeriod"/>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Opfyld alle mindstekrav i udbuddet</a:t>
            </a:r>
          </a:p>
          <a:p>
            <a:pPr marL="742950" marR="0" lvl="1" indent="-285750" algn="l" defTabSz="914400" rtl="0" eaLnBrk="1" fontAlgn="auto" latinLnBrk="0" hangingPunct="1">
              <a:lnSpc>
                <a:spcPct val="90000"/>
              </a:lnSpc>
              <a:spcBef>
                <a:spcPts val="0"/>
              </a:spcBef>
              <a:spcAft>
                <a:spcPts val="400"/>
              </a:spcAft>
              <a:buClrTx/>
              <a:buSzTx/>
              <a:buFont typeface="+mj-lt"/>
              <a:buAutoNum type="arabicPeriod"/>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Opmærksomhedspunkter:</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Skriv ikke mindre eller mere end anmodet om.</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Lav ikke forbehold i dit tilbud.</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BIOFOS er i alle tilfælde berettiget til at forkaste tilbud, som indeholder forbehold og lignende, og vil i visse tilfælde ligefrem være forpligtet hertil.</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Stil i stedet spørgsmål</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Kun kommunikation via udbudssystemet</a:t>
            </a:r>
          </a:p>
        </p:txBody>
      </p:sp>
      <p:pic>
        <p:nvPicPr>
          <p:cNvPr id="6" name="Picture 2">
            <a:extLst>
              <a:ext uri="{FF2B5EF4-FFF2-40B4-BE49-F238E27FC236}">
                <a16:creationId xmlns:a16="http://schemas.microsoft.com/office/drawing/2014/main" id="{0B8DC0C5-1785-C0CE-F1C4-1EF782B21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0" r="2" b="2"/>
          <a:stretch/>
        </p:blipFill>
        <p:spPr bwMode="auto">
          <a:xfrm>
            <a:off x="6166800" y="0"/>
            <a:ext cx="6025200" cy="6381750"/>
          </a:xfrm>
          <a:prstGeom prst="rect">
            <a:avLst/>
          </a:prstGeom>
          <a:solidFill>
            <a:srgbClr val="FFFFFF"/>
          </a:solidFill>
        </p:spPr>
      </p:pic>
    </p:spTree>
    <p:extLst>
      <p:ext uri="{BB962C8B-B14F-4D97-AF65-F5344CB8AC3E}">
        <p14:creationId xmlns:p14="http://schemas.microsoft.com/office/powerpoint/2010/main" val="78786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2FE7A-6BFE-9BF7-CBEB-3897D85E6304}"/>
              </a:ext>
            </a:extLst>
          </p:cNvPr>
          <p:cNvSpPr>
            <a:spLocks noGrp="1"/>
          </p:cNvSpPr>
          <p:nvPr>
            <p:ph type="title"/>
          </p:nvPr>
        </p:nvSpPr>
        <p:spPr/>
        <p:txBody>
          <a:bodyPr/>
          <a:lstStyle/>
          <a:p>
            <a:r>
              <a:rPr lang="da-DK" dirty="0"/>
              <a:t>6. Det videre forløb</a:t>
            </a:r>
            <a:br>
              <a:rPr lang="da-DK" dirty="0"/>
            </a:br>
            <a:endParaRPr lang="da-DK" dirty="0"/>
          </a:p>
        </p:txBody>
      </p:sp>
      <p:sp>
        <p:nvSpPr>
          <p:cNvPr id="3" name="Pladsholder til indhold 2">
            <a:extLst>
              <a:ext uri="{FF2B5EF4-FFF2-40B4-BE49-F238E27FC236}">
                <a16:creationId xmlns:a16="http://schemas.microsoft.com/office/drawing/2014/main" id="{B0319DA0-FD37-2E26-A12D-20926CF34E27}"/>
              </a:ext>
            </a:extLst>
          </p:cNvPr>
          <p:cNvSpPr>
            <a:spLocks noGrp="1"/>
          </p:cNvSpPr>
          <p:nvPr>
            <p:ph sz="half" idx="2"/>
          </p:nvPr>
        </p:nvSpPr>
        <p:spPr/>
        <p:txBody>
          <a:bodyPr/>
          <a:lstStyle/>
          <a:p>
            <a:pPr marL="457200" marR="0" lvl="1"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1. Forventet tidsplan, se oversigt til højre</a:t>
            </a:r>
          </a:p>
          <a:p>
            <a:pPr marL="457200" marR="0" lvl="1"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2.  Påmindelse: Anmodning om advisering på ”Markedsdialog” i </a:t>
            </a:r>
            <a:r>
              <a:rPr kumimoji="0" lang="da-DK" sz="1800" b="0" i="0" u="none" strike="noStrike" kern="1200" cap="none" spc="0" normalizeH="0" baseline="0" noProof="0" dirty="0" err="1">
                <a:ln>
                  <a:noFill/>
                </a:ln>
                <a:solidFill>
                  <a:srgbClr val="194366"/>
                </a:solidFill>
                <a:effectLst/>
                <a:uLnTx/>
                <a:uFillTx/>
                <a:latin typeface="Calibri Light" panose="020F0302020204030204" pitchFamily="34" charset="0"/>
                <a:ea typeface="+mn-ea"/>
                <a:cs typeface="+mn-cs"/>
              </a:rPr>
              <a:t>Mercell</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betyder </a:t>
            </a:r>
            <a:r>
              <a:rPr kumimoji="0" lang="da-DK" sz="1800" b="0" i="0" u="sng"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ikke</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at man får automatisk advisering fra </a:t>
            </a:r>
            <a:r>
              <a:rPr kumimoji="0" lang="da-DK" sz="1800" b="0" i="0" u="none" strike="noStrike" kern="1200" cap="none" spc="0" normalizeH="0" baseline="0" noProof="0" dirty="0" err="1">
                <a:ln>
                  <a:noFill/>
                </a:ln>
                <a:solidFill>
                  <a:srgbClr val="194366"/>
                </a:solidFill>
                <a:effectLst/>
                <a:uLnTx/>
                <a:uFillTx/>
                <a:latin typeface="Calibri Light" panose="020F0302020204030204" pitchFamily="34" charset="0"/>
                <a:ea typeface="+mn-ea"/>
                <a:cs typeface="+mn-cs"/>
              </a:rPr>
              <a:t>Mercell</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når selve udbuddet offentliggøres. </a:t>
            </a:r>
          </a:p>
          <a:p>
            <a:pPr marL="216000" marR="0" lvl="0" indent="-216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endParaRPr>
          </a:p>
          <a:p>
            <a:pPr marL="0" indent="0">
              <a:buNone/>
            </a:pPr>
            <a:endParaRPr lang="da-DK" dirty="0"/>
          </a:p>
        </p:txBody>
      </p:sp>
      <p:graphicFrame>
        <p:nvGraphicFramePr>
          <p:cNvPr id="5" name="Tabel 4">
            <a:extLst>
              <a:ext uri="{FF2B5EF4-FFF2-40B4-BE49-F238E27FC236}">
                <a16:creationId xmlns:a16="http://schemas.microsoft.com/office/drawing/2014/main" id="{1FB14B84-91B2-3330-6E72-C156FAE1337F}"/>
              </a:ext>
            </a:extLst>
          </p:cNvPr>
          <p:cNvGraphicFramePr>
            <a:graphicFrameLocks noGrp="1"/>
          </p:cNvGraphicFramePr>
          <p:nvPr>
            <p:extLst>
              <p:ext uri="{D42A27DB-BD31-4B8C-83A1-F6EECF244321}">
                <p14:modId xmlns:p14="http://schemas.microsoft.com/office/powerpoint/2010/main" val="1171502098"/>
              </p:ext>
            </p:extLst>
          </p:nvPr>
        </p:nvGraphicFramePr>
        <p:xfrm>
          <a:off x="6348414" y="169683"/>
          <a:ext cx="5081586" cy="4093301"/>
        </p:xfrm>
        <a:graphic>
          <a:graphicData uri="http://schemas.openxmlformats.org/drawingml/2006/table">
            <a:tbl>
              <a:tblPr firstRow="1" firstCol="1" bandRow="1"/>
              <a:tblGrid>
                <a:gridCol w="3513716">
                  <a:extLst>
                    <a:ext uri="{9D8B030D-6E8A-4147-A177-3AD203B41FA5}">
                      <a16:colId xmlns:a16="http://schemas.microsoft.com/office/drawing/2014/main" val="1076976262"/>
                    </a:ext>
                  </a:extLst>
                </a:gridCol>
                <a:gridCol w="1567870">
                  <a:extLst>
                    <a:ext uri="{9D8B030D-6E8A-4147-A177-3AD203B41FA5}">
                      <a16:colId xmlns:a16="http://schemas.microsoft.com/office/drawing/2014/main" val="139476972"/>
                    </a:ext>
                  </a:extLst>
                </a:gridCol>
              </a:tblGrid>
              <a:tr h="878897">
                <a:tc>
                  <a:txBody>
                    <a:bodyPr/>
                    <a:lstStyle/>
                    <a:p>
                      <a:pPr>
                        <a:lnSpc>
                          <a:spcPct val="107000"/>
                        </a:lnSpc>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AKTIVITET</a:t>
                      </a:r>
                    </a:p>
                    <a:p>
                      <a:pPr>
                        <a:lnSpc>
                          <a:spcPct val="107000"/>
                        </a:lnSpc>
                        <a:spcAft>
                          <a:spcPts val="800"/>
                        </a:spcAft>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da-DK"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FORVENTET TIDSPLAN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09640362"/>
                  </a:ext>
                </a:extLst>
              </a:tr>
              <a:tr h="490948">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Udbudsbekendtgørelse sendes til offentliggørelse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40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059233"/>
                  </a:ext>
                </a:extLst>
              </a:tr>
              <a:tr h="490948">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Frist for ansøgning om prækvalifikation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44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495954"/>
                  </a:ext>
                </a:extLst>
              </a:tr>
              <a:tr h="333055">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Tilbudsfrist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50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316612"/>
                  </a:ext>
                </a:extLst>
              </a:tr>
              <a:tr h="333055">
                <a:tc>
                  <a:txBody>
                    <a:bodyPr/>
                    <a:lstStyle/>
                    <a:p>
                      <a:pPr>
                        <a:lnSpc>
                          <a:spcPct val="107000"/>
                        </a:lnSpc>
                        <a:spcAft>
                          <a:spcPts val="800"/>
                        </a:spcAft>
                      </a:pP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Evaluering </a:t>
                      </a: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indhentning </a:t>
                      </a: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af dokumentation</a:t>
                      </a:r>
                      <a:endPar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Ugerne 51</a:t>
                      </a: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4</a:t>
                      </a:r>
                      <a:endPar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884717"/>
                  </a:ext>
                </a:extLst>
              </a:tr>
              <a:tr h="333055">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Underretning om tildelingsbeslutning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989667"/>
                  </a:ext>
                </a:extLst>
              </a:tr>
              <a:tr h="333055">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Kontraktindgåelse (tidligst) OBS: der underskrives først, når de nødvendige myndighedsgodkendelser og tilladelser forelægger.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291752"/>
                  </a:ext>
                </a:extLst>
              </a:tr>
              <a:tr h="351559">
                <a:tc>
                  <a:txBody>
                    <a:bodyPr/>
                    <a:lstStyle/>
                    <a:p>
                      <a:pPr>
                        <a:lnSpc>
                          <a:spcPct val="107000"/>
                        </a:lnSpc>
                        <a:spcAft>
                          <a:spcPts val="800"/>
                        </a:spcAft>
                      </a:pP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Opstartsmøde (forventet)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Uge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12962"/>
                  </a:ext>
                </a:extLst>
              </a:tr>
              <a:tr h="351559">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Kontraktstart (tidligst) OBS: </a:t>
                      </a: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forskellige kontraktstart </a:t>
                      </a: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på </a:t>
                      </a:r>
                      <a:r>
                        <a:rPr lang="da-DK" sz="110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hver delaftale</a:t>
                      </a:r>
                      <a:endPar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a-DK" sz="1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 Marts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791753"/>
                  </a:ext>
                </a:extLst>
              </a:tr>
            </a:tbl>
          </a:graphicData>
        </a:graphic>
      </p:graphicFrame>
    </p:spTree>
    <p:extLst>
      <p:ext uri="{BB962C8B-B14F-4D97-AF65-F5344CB8AC3E}">
        <p14:creationId xmlns:p14="http://schemas.microsoft.com/office/powerpoint/2010/main" val="66001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9BF35-C203-45FE-B9B2-4DD527EDCED9}"/>
              </a:ext>
            </a:extLst>
          </p:cNvPr>
          <p:cNvSpPr txBox="1">
            <a:spLocks/>
          </p:cNvSpPr>
          <p:nvPr/>
        </p:nvSpPr>
        <p:spPr>
          <a:xfrm>
            <a:off x="685800" y="2130427"/>
            <a:ext cx="7772400" cy="1470025"/>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GB" sz="4000" b="1" i="0" u="none" strike="noStrike" kern="1200" cap="none" spc="0" baseline="0">
                <a:solidFill>
                  <a:srgbClr val="194366"/>
                </a:solidFill>
                <a:uFillTx/>
                <a:latin typeface="Calibri Light"/>
              </a:defRPr>
            </a:lvl1pPr>
          </a:lstStyle>
          <a:p>
            <a:r>
              <a:rPr lang="da-DK" dirty="0"/>
              <a:t>BIOFOS takker for i dag.</a:t>
            </a:r>
          </a:p>
          <a:p>
            <a:r>
              <a:rPr lang="da-DK" dirty="0"/>
              <a:t>Referat udsendes snarest muligt.</a:t>
            </a:r>
          </a:p>
        </p:txBody>
      </p:sp>
      <p:sp>
        <p:nvSpPr>
          <p:cNvPr id="3" name="Undertitel 2">
            <a:extLst>
              <a:ext uri="{FF2B5EF4-FFF2-40B4-BE49-F238E27FC236}">
                <a16:creationId xmlns:a16="http://schemas.microsoft.com/office/drawing/2014/main" id="{37DFDE6F-7905-470C-8B5F-CAD83F62F40C}"/>
              </a:ext>
            </a:extLst>
          </p:cNvPr>
          <p:cNvSpPr txBox="1">
            <a:spLocks/>
          </p:cNvSpPr>
          <p:nvPr/>
        </p:nvSpPr>
        <p:spPr>
          <a:xfrm>
            <a:off x="724650" y="3886200"/>
            <a:ext cx="6400800" cy="1752600"/>
          </a:xfrm>
          <a:prstGeom prst="rect">
            <a:avLst/>
          </a:prstGeom>
        </p:spPr>
        <p:txBody>
          <a:bodyPr>
            <a:normAutofit/>
          </a:bodyPr>
          <a:lstStyle>
            <a:lvl1pPr marL="215999" marR="0" lvl="0" indent="-215999" algn="l" defTabSz="914400" rtl="0" fontAlgn="auto" hangingPunct="1">
              <a:lnSpc>
                <a:spcPct val="10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1pPr>
            <a:lvl2pPr marL="431999" marR="0" lvl="1" indent="-215999" algn="l" defTabSz="914400" rtl="0" fontAlgn="auto" hangingPunct="1">
              <a:lnSpc>
                <a:spcPct val="9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2pPr>
            <a:lvl3pPr marL="647998" marR="0" lvl="2" indent="-215999" algn="l" defTabSz="914400" rtl="0" fontAlgn="auto" hangingPunct="1">
              <a:lnSpc>
                <a:spcPct val="10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3pPr>
            <a:lvl4pPr marL="863998" marR="0" lvl="3" indent="-215999" algn="l" defTabSz="914400" rtl="0" fontAlgn="auto" hangingPunct="1">
              <a:lnSpc>
                <a:spcPct val="90000"/>
              </a:lnSpc>
              <a:spcBef>
                <a:spcPts val="0"/>
              </a:spcBef>
              <a:spcAft>
                <a:spcPts val="400"/>
              </a:spcAft>
              <a:buSzPct val="100000"/>
              <a:buFont typeface="Arial" pitchFamily="34"/>
              <a:buChar char="•"/>
              <a:tabLst/>
              <a:defRPr lang="en-GB" sz="1600" b="0" i="0" u="none" strike="noStrike" kern="1200" cap="none" spc="0" baseline="0">
                <a:solidFill>
                  <a:srgbClr val="194366"/>
                </a:solidFill>
                <a:uFillTx/>
                <a:latin typeface="Calibri Light" pitchFamily="34"/>
              </a:defRPr>
            </a:lvl4pPr>
            <a:lvl5pPr marL="1079997" marR="0" lvl="4" indent="-215999" algn="l" defTabSz="914400" rtl="0" fontAlgn="auto" hangingPunct="1">
              <a:lnSpc>
                <a:spcPct val="100000"/>
              </a:lnSpc>
              <a:spcBef>
                <a:spcPts val="0"/>
              </a:spcBef>
              <a:spcAft>
                <a:spcPts val="400"/>
              </a:spcAft>
              <a:buSzPct val="100000"/>
              <a:buFont typeface="Arial" pitchFamily="34"/>
              <a:buChar char="•"/>
              <a:tabLst/>
              <a:defRPr lang="en-GB" sz="1400" b="0" i="0" u="none" strike="noStrike" kern="1200" cap="none" spc="0" baseline="0">
                <a:solidFill>
                  <a:srgbClr val="194366"/>
                </a:solidFill>
                <a:uFillTx/>
                <a:latin typeface="Calibri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p>
        </p:txBody>
      </p:sp>
      <p:sp>
        <p:nvSpPr>
          <p:cNvPr id="4" name="Tekstboks 6">
            <a:extLst>
              <a:ext uri="{FF2B5EF4-FFF2-40B4-BE49-F238E27FC236}">
                <a16:creationId xmlns:a16="http://schemas.microsoft.com/office/drawing/2014/main" id="{B2525ABD-2EB0-4BCF-A0CF-E7ADFA9DB52D}"/>
              </a:ext>
            </a:extLst>
          </p:cNvPr>
          <p:cNvSpPr txBox="1"/>
          <p:nvPr/>
        </p:nvSpPr>
        <p:spPr>
          <a:xfrm>
            <a:off x="3995936" y="4005064"/>
            <a:ext cx="184731" cy="646331"/>
          </a:xfrm>
          <a:prstGeom prst="rect">
            <a:avLst/>
          </a:prstGeom>
          <a:noFill/>
        </p:spPr>
        <p:txBody>
          <a:bodyPr wrap="none" rtlCol="0">
            <a:spAutoFit/>
          </a:bodyPr>
          <a:lstStyle/>
          <a:p>
            <a:endParaRPr lang="da-DK"/>
          </a:p>
          <a:p>
            <a:endParaRPr lang="da-DK"/>
          </a:p>
        </p:txBody>
      </p:sp>
    </p:spTree>
    <p:extLst>
      <p:ext uri="{BB962C8B-B14F-4D97-AF65-F5344CB8AC3E}">
        <p14:creationId xmlns:p14="http://schemas.microsoft.com/office/powerpoint/2010/main" val="39972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80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84851C-BD01-3C4B-8FF7-13247C4ECA2E}"/>
              </a:ext>
            </a:extLst>
          </p:cNvPr>
          <p:cNvSpPr>
            <a:spLocks noGrp="1"/>
          </p:cNvSpPr>
          <p:nvPr>
            <p:ph type="title"/>
          </p:nvPr>
        </p:nvSpPr>
        <p:spPr>
          <a:xfrm>
            <a:off x="523433" y="2521196"/>
            <a:ext cx="5320156" cy="1268209"/>
          </a:xfrm>
        </p:spPr>
        <p:txBody>
          <a:bodyPr/>
          <a:lstStyle/>
          <a:p>
            <a:r>
              <a:rPr lang="da-DK" dirty="0"/>
              <a:t>Agenda</a:t>
            </a:r>
          </a:p>
        </p:txBody>
      </p:sp>
      <p:sp>
        <p:nvSpPr>
          <p:cNvPr id="5" name="Subtitle 2">
            <a:extLst>
              <a:ext uri="{FF2B5EF4-FFF2-40B4-BE49-F238E27FC236}">
                <a16:creationId xmlns:a16="http://schemas.microsoft.com/office/drawing/2014/main" id="{D17E5E8B-171E-2945-9C35-D133CC5537C8}"/>
              </a:ext>
            </a:extLst>
          </p:cNvPr>
          <p:cNvSpPr txBox="1">
            <a:spLocks/>
          </p:cNvSpPr>
          <p:nvPr/>
        </p:nvSpPr>
        <p:spPr>
          <a:xfrm flipH="1">
            <a:off x="6348411" y="591582"/>
            <a:ext cx="5076825" cy="578191"/>
          </a:xfrm>
          <a:prstGeom prst="rect">
            <a:avLst/>
          </a:prstGeom>
        </p:spPr>
        <p:txBody>
          <a:bodyPr lIns="0" tIns="0" rIns="0" bIns="0">
            <a:no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200" b="1" i="0" kern="1200">
                <a:solidFill>
                  <a:schemeClr val="accent1"/>
                </a:solidFill>
                <a:latin typeface="Calibri Light" panose="020F0302020204030204" pitchFamily="34" charset="0"/>
                <a:ea typeface="+mn-ea"/>
                <a:cs typeface="+mn-cs"/>
              </a:defRPr>
            </a:lvl1pPr>
            <a:lvl2pPr marL="457200" indent="0" algn="ctr" defTabSz="914400" rtl="0" eaLnBrk="1" latinLnBrk="0" hangingPunct="1">
              <a:lnSpc>
                <a:spcPct val="90000"/>
              </a:lnSpc>
              <a:spcBef>
                <a:spcPts val="0"/>
              </a:spcBef>
              <a:spcAft>
                <a:spcPts val="400"/>
              </a:spcAft>
              <a:buFont typeface="Arial" panose="020B0604020202020204" pitchFamily="34" charset="0"/>
              <a:buNone/>
              <a:defRPr sz="2000" b="0" i="0" kern="1200">
                <a:solidFill>
                  <a:schemeClr val="accent1"/>
                </a:solidFill>
                <a:latin typeface="Calibri Light" panose="020F0302020204030204" pitchFamily="34" charset="0"/>
                <a:ea typeface="+mn-ea"/>
                <a:cs typeface="+mn-cs"/>
              </a:defRPr>
            </a:lvl2pPr>
            <a:lvl3pPr marL="914400" indent="0" algn="ctr" defTabSz="914400" rtl="0" eaLnBrk="1" latinLnBrk="0" hangingPunct="1">
              <a:lnSpc>
                <a:spcPct val="100000"/>
              </a:lnSpc>
              <a:spcBef>
                <a:spcPts val="0"/>
              </a:spcBef>
              <a:spcAft>
                <a:spcPts val="400"/>
              </a:spcAft>
              <a:buFont typeface="Arial" panose="020B0604020202020204" pitchFamily="34" charset="0"/>
              <a:buNone/>
              <a:defRPr sz="1800" b="0" i="0" kern="1200">
                <a:solidFill>
                  <a:schemeClr val="accent1"/>
                </a:solidFill>
                <a:latin typeface="Calibri Light" panose="020F0302020204030204" pitchFamily="34" charset="0"/>
                <a:ea typeface="+mn-ea"/>
                <a:cs typeface="+mn-cs"/>
              </a:defRPr>
            </a:lvl3pPr>
            <a:lvl4pPr marL="1371600" indent="0" algn="ctr" defTabSz="914400" rtl="0" eaLnBrk="1" latinLnBrk="0" hangingPunct="1">
              <a:lnSpc>
                <a:spcPct val="90000"/>
              </a:lnSpc>
              <a:spcBef>
                <a:spcPts val="0"/>
              </a:spcBef>
              <a:spcAft>
                <a:spcPts val="400"/>
              </a:spcAft>
              <a:buFont typeface="Arial" panose="020B0604020202020204" pitchFamily="34" charset="0"/>
              <a:buNone/>
              <a:defRPr sz="1600" b="0" i="0" kern="1200">
                <a:solidFill>
                  <a:schemeClr val="accent1"/>
                </a:solidFill>
                <a:latin typeface="Calibri Light" panose="020F0302020204030204" pitchFamily="34" charset="0"/>
                <a:ea typeface="+mn-ea"/>
                <a:cs typeface="+mn-cs"/>
              </a:defRPr>
            </a:lvl4pPr>
            <a:lvl5pPr marL="1828800" indent="0" algn="ctr" defTabSz="914400" rtl="0" eaLnBrk="1" latinLnBrk="0" hangingPunct="1">
              <a:lnSpc>
                <a:spcPct val="100000"/>
              </a:lnSpc>
              <a:spcBef>
                <a:spcPts val="0"/>
              </a:spcBef>
              <a:spcAft>
                <a:spcPts val="400"/>
              </a:spcAft>
              <a:buFont typeface="Arial" panose="020B0604020202020204" pitchFamily="34" charset="0"/>
              <a:buNone/>
              <a:defRPr sz="1600" b="0" i="0" kern="1200">
                <a:solidFill>
                  <a:schemeClr val="accent1"/>
                </a:solidFill>
                <a:latin typeface="Calibri Light" panose="020F03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latin typeface="+mn-lt"/>
              </a:rPr>
              <a:t>Renseanlæg Lynetten</a:t>
            </a:r>
          </a:p>
        </p:txBody>
      </p:sp>
      <p:cxnSp>
        <p:nvCxnSpPr>
          <p:cNvPr id="6" name="Straight Connector 5">
            <a:extLst>
              <a:ext uri="{FF2B5EF4-FFF2-40B4-BE49-F238E27FC236}">
                <a16:creationId xmlns:a16="http://schemas.microsoft.com/office/drawing/2014/main" id="{756CBD6C-A673-1C42-A3F3-19CE6F7331D6}"/>
              </a:ext>
            </a:extLst>
          </p:cNvPr>
          <p:cNvCxnSpPr>
            <a:cxnSpLocks/>
          </p:cNvCxnSpPr>
          <p:nvPr/>
        </p:nvCxnSpPr>
        <p:spPr>
          <a:xfrm>
            <a:off x="6348413" y="836613"/>
            <a:ext cx="50768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569E54-CB50-9E48-B1DE-FAA089921337}"/>
              </a:ext>
            </a:extLst>
          </p:cNvPr>
          <p:cNvSpPr txBox="1"/>
          <p:nvPr/>
        </p:nvSpPr>
        <p:spPr>
          <a:xfrm>
            <a:off x="6393497" y="2463260"/>
            <a:ext cx="5282566" cy="2862322"/>
          </a:xfrm>
          <a:prstGeom prst="rect">
            <a:avLst/>
          </a:prstGeom>
          <a:noFill/>
        </p:spPr>
        <p:txBody>
          <a:bodyPr wrap="square" lIns="0" tIns="0" rIns="0" bIns="0" rtlCol="0">
            <a:spAutoFit/>
          </a:bodyPr>
          <a:lstStyle/>
          <a:p>
            <a:pPr marL="216000" indent="-216000">
              <a:spcAft>
                <a:spcPts val="1200"/>
              </a:spcAft>
              <a:buSzPct val="100000"/>
              <a:buFont typeface="+mj-lt"/>
              <a:buAutoNum type="arabicPeriod"/>
            </a:pPr>
            <a:r>
              <a:rPr lang="da-DK" dirty="0">
                <a:solidFill>
                  <a:schemeClr val="accent6"/>
                </a:solidFill>
              </a:rPr>
              <a:t>Velkomst og kort præsentation af deltagere</a:t>
            </a:r>
          </a:p>
          <a:p>
            <a:pPr marL="216000" indent="-216000">
              <a:spcAft>
                <a:spcPts val="1200"/>
              </a:spcAft>
              <a:buSzPct val="100000"/>
              <a:buFont typeface="+mj-lt"/>
              <a:buAutoNum type="arabicPeriod"/>
            </a:pPr>
            <a:r>
              <a:rPr lang="da-DK" dirty="0">
                <a:solidFill>
                  <a:schemeClr val="accent6"/>
                </a:solidFill>
              </a:rPr>
              <a:t>Om BIOFOS</a:t>
            </a:r>
          </a:p>
          <a:p>
            <a:pPr marL="216000" indent="-216000">
              <a:spcAft>
                <a:spcPts val="1200"/>
              </a:spcAft>
              <a:buSzPct val="100000"/>
              <a:buFont typeface="+mj-lt"/>
              <a:buAutoNum type="arabicPeriod"/>
            </a:pPr>
            <a:r>
              <a:rPr lang="da-DK" dirty="0">
                <a:solidFill>
                  <a:schemeClr val="accent6"/>
                </a:solidFill>
              </a:rPr>
              <a:t>Introduktion til udbudsmaterialet</a:t>
            </a:r>
          </a:p>
          <a:p>
            <a:pPr marL="216000" indent="-216000">
              <a:spcAft>
                <a:spcPts val="1200"/>
              </a:spcAft>
              <a:buSzPct val="100000"/>
              <a:buFont typeface="+mj-lt"/>
              <a:buAutoNum type="arabicPeriod"/>
            </a:pPr>
            <a:r>
              <a:rPr lang="da-DK" dirty="0">
                <a:solidFill>
                  <a:schemeClr val="accent6"/>
                </a:solidFill>
              </a:rPr>
              <a:t>Drøftelse af spørgsmål</a:t>
            </a:r>
          </a:p>
          <a:p>
            <a:pPr marL="216000" indent="-216000">
              <a:spcAft>
                <a:spcPts val="1200"/>
              </a:spcAft>
              <a:buSzPct val="100000"/>
              <a:buFont typeface="+mj-lt"/>
              <a:buAutoNum type="arabicPeriod"/>
            </a:pPr>
            <a:r>
              <a:rPr lang="da-DK" dirty="0">
                <a:solidFill>
                  <a:schemeClr val="accent6"/>
                </a:solidFill>
              </a:rPr>
              <a:t>Konditionsmæssighed</a:t>
            </a:r>
          </a:p>
          <a:p>
            <a:pPr marL="216000" indent="-216000">
              <a:spcAft>
                <a:spcPts val="1200"/>
              </a:spcAft>
              <a:buSzPct val="100000"/>
              <a:buFont typeface="+mj-lt"/>
              <a:buAutoNum type="arabicPeriod"/>
            </a:pPr>
            <a:r>
              <a:rPr lang="da-DK" dirty="0">
                <a:solidFill>
                  <a:schemeClr val="accent6"/>
                </a:solidFill>
              </a:rPr>
              <a:t>Det videre forløb</a:t>
            </a:r>
          </a:p>
          <a:p>
            <a:pPr marL="216000" indent="-216000">
              <a:spcAft>
                <a:spcPts val="1200"/>
              </a:spcAft>
              <a:buSzPct val="100000"/>
              <a:buFont typeface="+mj-lt"/>
              <a:buAutoNum type="arabicPeriod"/>
            </a:pPr>
            <a:endParaRPr lang="da-DK" dirty="0">
              <a:solidFill>
                <a:schemeClr val="accent6"/>
              </a:solidFill>
            </a:endParaRPr>
          </a:p>
        </p:txBody>
      </p:sp>
    </p:spTree>
    <p:extLst>
      <p:ext uri="{BB962C8B-B14F-4D97-AF65-F5344CB8AC3E}">
        <p14:creationId xmlns:p14="http://schemas.microsoft.com/office/powerpoint/2010/main" val="259911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358FD1-90B8-4E86-8A3E-7F78F1DE3A4A}"/>
              </a:ext>
            </a:extLst>
          </p:cNvPr>
          <p:cNvSpPr>
            <a:spLocks noGrp="1"/>
          </p:cNvSpPr>
          <p:nvPr>
            <p:ph type="title"/>
          </p:nvPr>
        </p:nvSpPr>
        <p:spPr>
          <a:xfrm>
            <a:off x="522000" y="413999"/>
            <a:ext cx="5574000" cy="1741371"/>
          </a:xfrm>
        </p:spPr>
        <p:txBody>
          <a:bodyPr anchor="t">
            <a:noAutofit/>
          </a:bodyPr>
          <a:lstStyle/>
          <a:p>
            <a:r>
              <a:rPr lang="da-DK" dirty="0"/>
              <a:t>1. Velkomst og kort præsentation af deltagere</a:t>
            </a:r>
          </a:p>
        </p:txBody>
      </p:sp>
      <p:sp>
        <p:nvSpPr>
          <p:cNvPr id="13" name="Content Placeholder 2">
            <a:extLst>
              <a:ext uri="{FF2B5EF4-FFF2-40B4-BE49-F238E27FC236}">
                <a16:creationId xmlns:a16="http://schemas.microsoft.com/office/drawing/2014/main" id="{55F5F393-33DD-4822-B6C1-0A176D0A2AEB}"/>
              </a:ext>
            </a:extLst>
          </p:cNvPr>
          <p:cNvSpPr>
            <a:spLocks noGrp="1"/>
          </p:cNvSpPr>
          <p:nvPr>
            <p:ph sz="half" idx="2"/>
          </p:nvPr>
        </p:nvSpPr>
        <p:spPr>
          <a:xfrm>
            <a:off x="522000" y="2520000"/>
            <a:ext cx="5319412" cy="3429950"/>
          </a:xfrm>
        </p:spPr>
        <p:txBody>
          <a:bodyPr/>
          <a:lstStyle/>
          <a:p>
            <a:r>
              <a:rPr lang="en-US" dirty="0"/>
              <a:t>Fra BIOFOS</a:t>
            </a:r>
          </a:p>
          <a:p>
            <a:endParaRPr lang="en-US" dirty="0"/>
          </a:p>
          <a:p>
            <a:r>
              <a:rPr lang="en-US" dirty="0"/>
              <a:t>Fra </a:t>
            </a:r>
            <a:r>
              <a:rPr lang="en-US" dirty="0" err="1"/>
              <a:t>markedet</a:t>
            </a:r>
            <a:endParaRPr lang="en-US" dirty="0"/>
          </a:p>
        </p:txBody>
      </p:sp>
      <p:pic>
        <p:nvPicPr>
          <p:cNvPr id="8" name="Picture 2">
            <a:extLst>
              <a:ext uri="{FF2B5EF4-FFF2-40B4-BE49-F238E27FC236}">
                <a16:creationId xmlns:a16="http://schemas.microsoft.com/office/drawing/2014/main" id="{E06C6F48-84F4-4507-9A75-41AF184212D8}"/>
              </a:ext>
            </a:extLst>
          </p:cNvPr>
          <p:cNvPicPr>
            <a:picLocks noChangeAspect="1" noChangeArrowheads="1"/>
          </p:cNvPicPr>
          <p:nvPr/>
        </p:nvPicPr>
        <p:blipFill rotWithShape="1">
          <a:blip r:embed="rId3"/>
          <a:srcRect l="11260" r="24400" b="-1"/>
          <a:stretch/>
        </p:blipFill>
        <p:spPr bwMode="auto">
          <a:xfrm>
            <a:off x="6356652" y="1276865"/>
            <a:ext cx="5319412" cy="4673085"/>
          </a:xfrm>
          <a:prstGeom prst="rect">
            <a:avLst/>
          </a:prstGeom>
          <a:noFill/>
        </p:spPr>
      </p:pic>
      <p:sp>
        <p:nvSpPr>
          <p:cNvPr id="15" name="Subtitle 4">
            <a:extLst>
              <a:ext uri="{FF2B5EF4-FFF2-40B4-BE49-F238E27FC236}">
                <a16:creationId xmlns:a16="http://schemas.microsoft.com/office/drawing/2014/main" id="{D7BAFBE8-E865-45B6-B14D-8274AE91CCE3}"/>
              </a:ext>
            </a:extLst>
          </p:cNvPr>
          <p:cNvSpPr>
            <a:spLocks noGrp="1"/>
          </p:cNvSpPr>
          <p:nvPr>
            <p:ph type="subTitle" idx="1"/>
          </p:nvPr>
        </p:nvSpPr>
        <p:spPr>
          <a:xfrm>
            <a:off x="6348411" y="591582"/>
            <a:ext cx="5076825" cy="578191"/>
          </a:xfrm>
        </p:spPr>
        <p:txBody>
          <a:bodyPr/>
          <a:lstStyle/>
          <a:p>
            <a:endParaRPr lang="en-US"/>
          </a:p>
        </p:txBody>
      </p:sp>
    </p:spTree>
    <p:extLst>
      <p:ext uri="{BB962C8B-B14F-4D97-AF65-F5344CB8AC3E}">
        <p14:creationId xmlns:p14="http://schemas.microsoft.com/office/powerpoint/2010/main" val="9605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358FD1-90B8-4E86-8A3E-7F78F1DE3A4A}"/>
              </a:ext>
            </a:extLst>
          </p:cNvPr>
          <p:cNvSpPr>
            <a:spLocks noGrp="1"/>
          </p:cNvSpPr>
          <p:nvPr>
            <p:ph type="title"/>
          </p:nvPr>
        </p:nvSpPr>
        <p:spPr>
          <a:xfrm>
            <a:off x="521999" y="414000"/>
            <a:ext cx="5503201" cy="1185090"/>
          </a:xfrm>
        </p:spPr>
        <p:txBody>
          <a:bodyPr anchor="t">
            <a:noAutofit/>
          </a:bodyPr>
          <a:lstStyle/>
          <a:p>
            <a:r>
              <a:rPr lang="da-DK" dirty="0"/>
              <a:t>2. Om BIOFOS</a:t>
            </a:r>
          </a:p>
        </p:txBody>
      </p:sp>
      <p:sp>
        <p:nvSpPr>
          <p:cNvPr id="2" name="Pladsholder til indhold 1">
            <a:extLst>
              <a:ext uri="{FF2B5EF4-FFF2-40B4-BE49-F238E27FC236}">
                <a16:creationId xmlns:a16="http://schemas.microsoft.com/office/drawing/2014/main" id="{0AC4A784-1F51-43BF-8073-955AD9A1017D}"/>
              </a:ext>
            </a:extLst>
          </p:cNvPr>
          <p:cNvSpPr>
            <a:spLocks noGrp="1"/>
          </p:cNvSpPr>
          <p:nvPr>
            <p:ph sz="half" idx="2"/>
          </p:nvPr>
        </p:nvSpPr>
        <p:spPr>
          <a:xfrm>
            <a:off x="522000" y="1992086"/>
            <a:ext cx="5319412" cy="3957864"/>
          </a:xfrm>
        </p:spPr>
        <p:txBody>
          <a:bodyPr>
            <a:normAutofit/>
          </a:bodyPr>
          <a:lstStyle/>
          <a:p>
            <a:pPr marL="0" indent="0">
              <a:buNone/>
            </a:pPr>
            <a:r>
              <a:rPr lang="da-DK" sz="1900" b="1" dirty="0"/>
              <a:t>Danmarks største spildevandsvirksomhed</a:t>
            </a:r>
          </a:p>
          <a:p>
            <a:pPr marL="0" indent="0">
              <a:buNone/>
            </a:pPr>
            <a:r>
              <a:rPr lang="da-DK" dirty="0"/>
              <a:t>BIOFOS renser vandet for 1,2 mio. indbyggere i hovedstadsområdet på vores tre renseanlæg: Lynetten, Avedøre og Damhusåen.</a:t>
            </a:r>
          </a:p>
          <a:p>
            <a:pPr marL="0" indent="0">
              <a:buNone/>
            </a:pPr>
            <a:endParaRPr lang="da-DK" dirty="0"/>
          </a:p>
          <a:p>
            <a:pPr marL="0" indent="0">
              <a:buNone/>
            </a:pPr>
            <a:r>
              <a:rPr lang="da-DK" dirty="0"/>
              <a:t>Ressourcerne i spildevandet udnytter vi til klimavenlig energi i form af el, biogas og fjernvarme til forsyningsnettet.</a:t>
            </a:r>
          </a:p>
          <a:p>
            <a:pPr marL="0" indent="0">
              <a:buNone/>
            </a:pPr>
            <a:endParaRPr lang="da-DK" dirty="0"/>
          </a:p>
          <a:p>
            <a:pPr marL="0" indent="0">
              <a:buNone/>
            </a:pPr>
            <a:r>
              <a:rPr lang="da-DK" dirty="0"/>
              <a:t>BIOFOS har desuden en aktiv skoletjeneste, hvor skoleelever hvert år modtager undervisning i spildevand, miljø og bæredygtighed.</a:t>
            </a:r>
          </a:p>
          <a:p>
            <a:pPr marL="0" indent="0">
              <a:buNone/>
            </a:pPr>
            <a:endParaRPr lang="da-DK" dirty="0"/>
          </a:p>
        </p:txBody>
      </p:sp>
      <p:sp>
        <p:nvSpPr>
          <p:cNvPr id="3" name="Pladsholder til billede 2">
            <a:extLst>
              <a:ext uri="{FF2B5EF4-FFF2-40B4-BE49-F238E27FC236}">
                <a16:creationId xmlns:a16="http://schemas.microsoft.com/office/drawing/2014/main" id="{87F6FDCB-020A-4D8B-8114-CE92DE727206}"/>
              </a:ext>
            </a:extLst>
          </p:cNvPr>
          <p:cNvSpPr>
            <a:spLocks noGrp="1"/>
          </p:cNvSpPr>
          <p:nvPr>
            <p:ph type="pic" idx="10"/>
          </p:nvPr>
        </p:nvSpPr>
        <p:spPr/>
        <p:txBody>
          <a:bodyPr/>
          <a:lstStyle/>
          <a:p>
            <a:endParaRPr lang="da-DK"/>
          </a:p>
        </p:txBody>
      </p:sp>
      <p:pic>
        <p:nvPicPr>
          <p:cNvPr id="8" name="Picture 2">
            <a:extLst>
              <a:ext uri="{FF2B5EF4-FFF2-40B4-BE49-F238E27FC236}">
                <a16:creationId xmlns:a16="http://schemas.microsoft.com/office/drawing/2014/main" id="{E06C6F48-84F4-4507-9A75-41AF184212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93" r="-1" b="10506"/>
          <a:stretch/>
        </p:blipFill>
        <p:spPr bwMode="auto">
          <a:xfrm>
            <a:off x="6166800" y="1"/>
            <a:ext cx="6025200" cy="6381750"/>
          </a:xfrm>
          <a:prstGeom prst="rect">
            <a:avLst/>
          </a:prstGeom>
          <a:noFill/>
        </p:spPr>
      </p:pic>
    </p:spTree>
    <p:extLst>
      <p:ext uri="{BB962C8B-B14F-4D97-AF65-F5344CB8AC3E}">
        <p14:creationId xmlns:p14="http://schemas.microsoft.com/office/powerpoint/2010/main" val="342042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53983D-AC1C-4CD8-B3D2-0AD11A5765D2}"/>
              </a:ext>
            </a:extLst>
          </p:cNvPr>
          <p:cNvSpPr txBox="1">
            <a:spLocks/>
          </p:cNvSpPr>
          <p:nvPr/>
        </p:nvSpPr>
        <p:spPr>
          <a:xfrm>
            <a:off x="6528214" y="414000"/>
            <a:ext cx="5321588" cy="118509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da-DK" dirty="0"/>
              <a:t>BIOFOS’ opland</a:t>
            </a:r>
          </a:p>
        </p:txBody>
      </p:sp>
      <p:sp>
        <p:nvSpPr>
          <p:cNvPr id="8" name="Pladsholder til indhold 2">
            <a:extLst>
              <a:ext uri="{FF2B5EF4-FFF2-40B4-BE49-F238E27FC236}">
                <a16:creationId xmlns:a16="http://schemas.microsoft.com/office/drawing/2014/main" id="{1EBD83F9-80C8-40FB-8DCA-DEE66F930F64}"/>
              </a:ext>
            </a:extLst>
          </p:cNvPr>
          <p:cNvSpPr txBox="1">
            <a:spLocks/>
          </p:cNvSpPr>
          <p:nvPr/>
        </p:nvSpPr>
        <p:spPr>
          <a:xfrm>
            <a:off x="6528214" y="2520000"/>
            <a:ext cx="5319412" cy="3429950"/>
          </a:xfrm>
          <a:prstGeom prst="rect">
            <a:avLst/>
          </a:prstGeom>
        </p:spPr>
        <p:txBody>
          <a:bodyPr vert="horz" lIns="0" tIns="0" rIns="0" bIns="0" rtlCol="0">
            <a:normAutofit/>
          </a:bodyPr>
          <a:lst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3"/>
                </a:solidFill>
                <a:latin typeface="Calibri Light" panose="020F0302020204030204" pitchFamily="34" charset="0"/>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3"/>
                </a:solidFill>
                <a:latin typeface="Calibri Light" panose="020F0302020204030204" pitchFamily="34"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3"/>
                </a:solidFill>
                <a:latin typeface="Calibri Light" panose="020F0302020204030204" pitchFamily="34" charset="0"/>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3"/>
                </a:solidFill>
                <a:latin typeface="Calibri Light" panose="020F0302020204030204" pitchFamily="34" charset="0"/>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3"/>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dirty="0">
                <a:solidFill>
                  <a:schemeClr val="accent1"/>
                </a:solidFill>
                <a:latin typeface="+mn-lt"/>
              </a:rPr>
              <a:t>15 ejerkommuner</a:t>
            </a:r>
          </a:p>
          <a:p>
            <a:pPr fontAlgn="ctr"/>
            <a:r>
              <a:rPr lang="da-DK" sz="1800" dirty="0">
                <a:solidFill>
                  <a:schemeClr val="accent1"/>
                </a:solidFill>
                <a:latin typeface="+mn-lt"/>
              </a:rPr>
              <a:t>9 aktionærer</a:t>
            </a:r>
          </a:p>
          <a:p>
            <a:pPr fontAlgn="ctr"/>
            <a:r>
              <a:rPr lang="da-DK" dirty="0">
                <a:solidFill>
                  <a:schemeClr val="accent1"/>
                </a:solidFill>
                <a:latin typeface="+mn-lt"/>
              </a:rPr>
              <a:t>7</a:t>
            </a:r>
            <a:r>
              <a:rPr lang="da-DK" sz="1800" dirty="0">
                <a:solidFill>
                  <a:schemeClr val="accent1"/>
                </a:solidFill>
                <a:latin typeface="+mn-lt"/>
              </a:rPr>
              <a:t> forsyninger (kunder)</a:t>
            </a:r>
          </a:p>
          <a:p>
            <a:pPr fontAlgn="ctr"/>
            <a:r>
              <a:rPr lang="da-DK" sz="1800" dirty="0">
                <a:solidFill>
                  <a:schemeClr val="accent1"/>
                </a:solidFill>
                <a:latin typeface="+mn-lt"/>
              </a:rPr>
              <a:t>1,2 mio. indbyggere</a:t>
            </a:r>
          </a:p>
          <a:p>
            <a:pPr fontAlgn="ctr"/>
            <a:r>
              <a:rPr lang="da-DK" sz="1800" dirty="0">
                <a:solidFill>
                  <a:schemeClr val="accent1"/>
                </a:solidFill>
                <a:latin typeface="+mn-lt"/>
              </a:rPr>
              <a:t>3 renseanlæg</a:t>
            </a:r>
          </a:p>
          <a:p>
            <a:pPr fontAlgn="ctr"/>
            <a:r>
              <a:rPr lang="da-DK" sz="1800" spc="-30" dirty="0">
                <a:solidFill>
                  <a:schemeClr val="accent1"/>
                </a:solidFill>
                <a:latin typeface="+mn-lt"/>
              </a:rPr>
              <a:t>60 km transmissionsledninger, 5 bassiner og 2 pumpestationer</a:t>
            </a:r>
          </a:p>
        </p:txBody>
      </p:sp>
      <p:pic>
        <p:nvPicPr>
          <p:cNvPr id="9" name="Billede 8" descr="Et billede, der indeholder kort&#10;&#10;Automatisk genereret beskrivelse">
            <a:extLst>
              <a:ext uri="{FF2B5EF4-FFF2-40B4-BE49-F238E27FC236}">
                <a16:creationId xmlns:a16="http://schemas.microsoft.com/office/drawing/2014/main" id="{37CF3027-565C-4266-B697-54AAAFE072E5}"/>
              </a:ext>
            </a:extLst>
          </p:cNvPr>
          <p:cNvPicPr>
            <a:picLocks noChangeAspect="1"/>
          </p:cNvPicPr>
          <p:nvPr/>
        </p:nvPicPr>
        <p:blipFill>
          <a:blip r:embed="rId3"/>
          <a:stretch>
            <a:fillRect/>
          </a:stretch>
        </p:blipFill>
        <p:spPr>
          <a:xfrm>
            <a:off x="0" y="0"/>
            <a:ext cx="6032300" cy="6400800"/>
          </a:xfrm>
          <a:prstGeom prst="rect">
            <a:avLst/>
          </a:prstGeom>
        </p:spPr>
      </p:pic>
    </p:spTree>
    <p:extLst>
      <p:ext uri="{BB962C8B-B14F-4D97-AF65-F5344CB8AC3E}">
        <p14:creationId xmlns:p14="http://schemas.microsoft.com/office/powerpoint/2010/main" val="60600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C107597E-E2A4-7F10-5657-FACD64B6559B}"/>
              </a:ext>
            </a:extLst>
          </p:cNvPr>
          <p:cNvSpPr>
            <a:spLocks noGrp="1"/>
          </p:cNvSpPr>
          <p:nvPr>
            <p:ph sz="half" idx="2"/>
          </p:nvPr>
        </p:nvSpPr>
        <p:spPr/>
        <p:txBody>
          <a:bodyPr/>
          <a:lstStyle/>
          <a:p>
            <a:r>
              <a:rPr lang="da-DK" dirty="0"/>
              <a:t>Vi er en del af et kredsløb, der skal sikre en bæredygtig udvikling af hovedstadsområdet.</a:t>
            </a:r>
          </a:p>
          <a:p>
            <a:endParaRPr lang="da-DK" dirty="0"/>
          </a:p>
        </p:txBody>
      </p:sp>
      <p:sp>
        <p:nvSpPr>
          <p:cNvPr id="4" name="Titel 3">
            <a:extLst>
              <a:ext uri="{FF2B5EF4-FFF2-40B4-BE49-F238E27FC236}">
                <a16:creationId xmlns:a16="http://schemas.microsoft.com/office/drawing/2014/main" id="{E8A78438-2C57-83C4-F5BA-ABF3EC94970F}"/>
              </a:ext>
            </a:extLst>
          </p:cNvPr>
          <p:cNvSpPr>
            <a:spLocks noGrp="1"/>
          </p:cNvSpPr>
          <p:nvPr>
            <p:ph type="title"/>
          </p:nvPr>
        </p:nvSpPr>
        <p:spPr/>
        <p:txBody>
          <a:bodyPr/>
          <a:lstStyle/>
          <a:p>
            <a:r>
              <a:rPr lang="da-DK" dirty="0"/>
              <a:t>Vores forretningsmodel er cirkulær økonomi</a:t>
            </a:r>
          </a:p>
        </p:txBody>
      </p:sp>
      <p:pic>
        <p:nvPicPr>
          <p:cNvPr id="5" name="Picture 4" descr="VORES FORRETNINGSMODEL ER CIRKULÆR ØKONOMI">
            <a:extLst>
              <a:ext uri="{FF2B5EF4-FFF2-40B4-BE49-F238E27FC236}">
                <a16:creationId xmlns:a16="http://schemas.microsoft.com/office/drawing/2014/main" id="{A5B334C5-BA2B-E95F-7D33-67E569004D6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16473" y="492369"/>
            <a:ext cx="5386554" cy="571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51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3018FA-77B2-4F40-BDFD-112BA77D5B36}"/>
              </a:ext>
            </a:extLst>
          </p:cNvPr>
          <p:cNvSpPr>
            <a:spLocks noGrp="1"/>
          </p:cNvSpPr>
          <p:nvPr>
            <p:ph sz="half" idx="2"/>
          </p:nvPr>
        </p:nvSpPr>
        <p:spPr>
          <a:xfrm>
            <a:off x="522000" y="1583704"/>
            <a:ext cx="5319412" cy="1970380"/>
          </a:xfrm>
        </p:spPr>
        <p:txBody>
          <a:bodyPr>
            <a:normAutofit fontScale="25000" lnSpcReduction="20000"/>
          </a:bodyPr>
          <a:lstStyle/>
          <a:p>
            <a:pPr marL="0" indent="0">
              <a:buNone/>
            </a:pPr>
            <a:r>
              <a:rPr lang="da-DK" sz="6400" b="1" dirty="0"/>
              <a:t>Fem separate delaftaler:</a:t>
            </a:r>
          </a:p>
          <a:p>
            <a:pPr marL="0" indent="0">
              <a:buNone/>
            </a:pPr>
            <a:endParaRPr lang="da-DK" sz="6400" b="1" dirty="0"/>
          </a:p>
          <a:p>
            <a:pPr marL="0" indent="0">
              <a:buNone/>
            </a:pPr>
            <a:r>
              <a:rPr lang="da-DK" sz="6400" dirty="0"/>
              <a:t>Delaftale 1: Afhentning af den løbende produktion flyveaske (EAK-kode 19 01 14, ikke-farligt affald) til genanvendelse (fra Renseanlæggene Lynetten og Avedøre).</a:t>
            </a:r>
          </a:p>
          <a:p>
            <a:pPr marL="0" indent="0">
              <a:buNone/>
            </a:pPr>
            <a:endParaRPr lang="da-DK" sz="6400" dirty="0"/>
          </a:p>
          <a:p>
            <a:pPr marL="0" indent="0">
              <a:buNone/>
            </a:pPr>
            <a:r>
              <a:rPr lang="da-DK" sz="6400" dirty="0"/>
              <a:t>Delaftale 2: Afhentning af deponiaske (EAK-kode 19 01 14, ikke-farligt affald) fra deponiet til genanvendelse (fra Renseanlæg Lynetten).</a:t>
            </a:r>
          </a:p>
          <a:p>
            <a:pPr marL="0" indent="0">
              <a:buNone/>
            </a:pPr>
            <a:endParaRPr lang="da-DK" sz="6400" dirty="0"/>
          </a:p>
          <a:p>
            <a:pPr marL="0" indent="0">
              <a:buNone/>
            </a:pPr>
            <a:r>
              <a:rPr lang="da-DK" sz="6400" dirty="0"/>
              <a:t>Delaftale 3: Afhentning af deponiaske (EAK-kode 19 01 13, farligt affald)  fra deponiet til genanvendelse (fra Renseanlæg Avedøre).</a:t>
            </a:r>
          </a:p>
          <a:p>
            <a:pPr marL="0" indent="0">
              <a:buNone/>
            </a:pPr>
            <a:endParaRPr lang="da-DK" sz="6400" dirty="0"/>
          </a:p>
          <a:p>
            <a:pPr marL="0" indent="0">
              <a:buNone/>
            </a:pPr>
            <a:r>
              <a:rPr lang="da-DK" sz="6400" dirty="0"/>
              <a:t>Delaftale 4: Afhentning af den løbende produktion af røggasaffald (EAK-kode 19 01 07, farligt affald) til nyttiggørelse (fra Renseanlæggene Lynetten og Avedøre).</a:t>
            </a:r>
          </a:p>
          <a:p>
            <a:pPr marL="0" indent="0">
              <a:buNone/>
            </a:pPr>
            <a:endParaRPr lang="da-DK" sz="6400" dirty="0"/>
          </a:p>
          <a:p>
            <a:pPr marL="0" indent="0">
              <a:buNone/>
            </a:pPr>
            <a:r>
              <a:rPr lang="da-DK" sz="6400" dirty="0"/>
              <a:t>Delaftale 5: Afhentning af sand fra ovnen (EAK-kode 19 01 19, ikke-farligt) og sand fra sand- og fedtfang (EAK-kode 19 08 02 , ikke-farligt) til nyttiggørelse (fra Renseanlæggene Lynetten, Avedøre og </a:t>
            </a:r>
            <a:r>
              <a:rPr lang="da-DK" sz="6400" dirty="0" err="1"/>
              <a:t>Damhusåen</a:t>
            </a:r>
            <a:r>
              <a:rPr lang="da-DK" sz="6400" dirty="0"/>
              <a:t>).</a:t>
            </a:r>
          </a:p>
          <a:p>
            <a:pPr marL="0" indent="0">
              <a:buNone/>
            </a:pPr>
            <a:endParaRPr lang="da-DK" dirty="0"/>
          </a:p>
        </p:txBody>
      </p:sp>
      <p:pic>
        <p:nvPicPr>
          <p:cNvPr id="9" name="Pladsholder til indhold 8" descr="Et billede, der indeholder tekst&#10;&#10;Automatisk genereret beskrivelse">
            <a:extLst>
              <a:ext uri="{FF2B5EF4-FFF2-40B4-BE49-F238E27FC236}">
                <a16:creationId xmlns:a16="http://schemas.microsoft.com/office/drawing/2014/main" id="{C912B572-37B1-438B-9BDE-5EEE55019950}"/>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6BC5B39A-7646-4EDC-A645-681D0B7812BC}"/>
              </a:ext>
            </a:extLst>
          </p:cNvPr>
          <p:cNvSpPr>
            <a:spLocks noGrp="1"/>
          </p:cNvSpPr>
          <p:nvPr>
            <p:ph type="title"/>
          </p:nvPr>
        </p:nvSpPr>
        <p:spPr>
          <a:xfrm>
            <a:off x="521256" y="548007"/>
            <a:ext cx="5320156" cy="1268210"/>
          </a:xfrm>
        </p:spPr>
        <p:txBody>
          <a:bodyPr anchor="t">
            <a:noAutofit/>
          </a:bodyPr>
          <a:lstStyle/>
          <a:p>
            <a:r>
              <a:rPr lang="da-DK" dirty="0">
                <a:effectLst/>
              </a:rPr>
              <a:t>3. </a:t>
            </a:r>
            <a:r>
              <a:rPr lang="da-DK" dirty="0"/>
              <a:t>I</a:t>
            </a:r>
            <a:r>
              <a:rPr lang="da-DK" dirty="0">
                <a:effectLst/>
              </a:rPr>
              <a:t>ntroduktion til udbuddet</a:t>
            </a:r>
            <a:br>
              <a:rPr lang="da-DK" dirty="0">
                <a:effectLst/>
              </a:rPr>
            </a:br>
            <a:endParaRPr lang="da-DK" dirty="0"/>
          </a:p>
        </p:txBody>
      </p:sp>
    </p:spTree>
    <p:extLst>
      <p:ext uri="{BB962C8B-B14F-4D97-AF65-F5344CB8AC3E}">
        <p14:creationId xmlns:p14="http://schemas.microsoft.com/office/powerpoint/2010/main" val="313160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3018FA-77B2-4F40-BDFD-112BA77D5B36}"/>
              </a:ext>
            </a:extLst>
          </p:cNvPr>
          <p:cNvSpPr>
            <a:spLocks noGrp="1"/>
          </p:cNvSpPr>
          <p:nvPr>
            <p:ph sz="half" idx="2"/>
          </p:nvPr>
        </p:nvSpPr>
        <p:spPr>
          <a:xfrm>
            <a:off x="522000" y="1850652"/>
            <a:ext cx="5319412" cy="3191132"/>
          </a:xfrm>
        </p:spPr>
        <p:txBody>
          <a:bodyPr>
            <a:normAutofit lnSpcReduction="10000"/>
          </a:bodyPr>
          <a:lstStyle/>
          <a:p>
            <a:pPr marL="0" indent="0">
              <a:buNone/>
            </a:pPr>
            <a:endParaRPr lang="da-DK" b="1" dirty="0"/>
          </a:p>
          <a:p>
            <a:r>
              <a:rPr lang="da-DK" b="1" dirty="0"/>
              <a:t>Begrænset udbud: ansøgningsfase og tilbudsfase</a:t>
            </a:r>
          </a:p>
          <a:p>
            <a:r>
              <a:rPr lang="da-DK" b="1" dirty="0"/>
              <a:t>Evaluering:</a:t>
            </a:r>
          </a:p>
          <a:p>
            <a:pPr lvl="1"/>
            <a:r>
              <a:rPr lang="da-DK" b="1" dirty="0"/>
              <a:t>Flyveaske og deponiaske skal genanvendes. Der evalueres på den tilbudte løsning.</a:t>
            </a:r>
          </a:p>
          <a:p>
            <a:pPr lvl="1"/>
            <a:r>
              <a:rPr lang="da-DK" b="1" dirty="0"/>
              <a:t>Røggasaffald og sand skal nyttiggøres. Der evalueres på den tilbudte løsning.</a:t>
            </a:r>
          </a:p>
          <a:p>
            <a:r>
              <a:rPr lang="da-DK" b="1" dirty="0"/>
              <a:t>Betinget tildeling: Forudsætning for at aftalen underskrives er, at tilbudsgiver indhenter de myndighedsgodkendelser og tilladelser, som er nødvendige for at kunne gennemføre sin tilbudte løsning</a:t>
            </a:r>
          </a:p>
          <a:p>
            <a:pPr marL="0" indent="0">
              <a:buNone/>
            </a:pPr>
            <a:endParaRPr lang="da-DK" b="1" dirty="0"/>
          </a:p>
          <a:p>
            <a:endParaRPr lang="da-DK" b="1" dirty="0"/>
          </a:p>
        </p:txBody>
      </p:sp>
      <p:pic>
        <p:nvPicPr>
          <p:cNvPr id="9" name="Pladsholder til indhold 8" descr="Et billede, der indeholder tekst&#10;&#10;Automatisk genereret beskrivelse">
            <a:extLst>
              <a:ext uri="{FF2B5EF4-FFF2-40B4-BE49-F238E27FC236}">
                <a16:creationId xmlns:a16="http://schemas.microsoft.com/office/drawing/2014/main" id="{C912B572-37B1-438B-9BDE-5EEE55019950}"/>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6BC5B39A-7646-4EDC-A645-681D0B7812BC}"/>
              </a:ext>
            </a:extLst>
          </p:cNvPr>
          <p:cNvSpPr>
            <a:spLocks noGrp="1"/>
          </p:cNvSpPr>
          <p:nvPr>
            <p:ph type="title"/>
          </p:nvPr>
        </p:nvSpPr>
        <p:spPr>
          <a:xfrm>
            <a:off x="521256" y="548007"/>
            <a:ext cx="5320156" cy="1268210"/>
          </a:xfrm>
        </p:spPr>
        <p:txBody>
          <a:bodyPr anchor="t">
            <a:noAutofit/>
          </a:bodyPr>
          <a:lstStyle/>
          <a:p>
            <a:r>
              <a:rPr lang="da-DK" dirty="0">
                <a:effectLst/>
              </a:rPr>
              <a:t>3. </a:t>
            </a:r>
            <a:r>
              <a:rPr lang="da-DK" dirty="0"/>
              <a:t>I</a:t>
            </a:r>
            <a:r>
              <a:rPr lang="da-DK" dirty="0">
                <a:effectLst/>
              </a:rPr>
              <a:t>ntroduktion til udbuddet</a:t>
            </a:r>
            <a:br>
              <a:rPr lang="da-DK" dirty="0">
                <a:effectLst/>
              </a:rPr>
            </a:br>
            <a:endParaRPr lang="da-DK" dirty="0"/>
          </a:p>
        </p:txBody>
      </p:sp>
    </p:spTree>
    <p:extLst>
      <p:ext uri="{BB962C8B-B14F-4D97-AF65-F5344CB8AC3E}">
        <p14:creationId xmlns:p14="http://schemas.microsoft.com/office/powerpoint/2010/main" val="2721961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5B5F-2632-0CAB-955B-26718BE34400}"/>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8124AC4-7EA2-174A-4464-E2E5E62B1F11}"/>
              </a:ext>
            </a:extLst>
          </p:cNvPr>
          <p:cNvSpPr>
            <a:spLocks noGrp="1"/>
          </p:cNvSpPr>
          <p:nvPr>
            <p:ph sz="half" idx="2"/>
          </p:nvPr>
        </p:nvSpPr>
        <p:spPr>
          <a:xfrm>
            <a:off x="522000" y="1362974"/>
            <a:ext cx="5319412" cy="4873924"/>
          </a:xfrm>
        </p:spPr>
        <p:txBody>
          <a:bodyPr>
            <a:normAutofit/>
          </a:bodyPr>
          <a:lstStyle/>
          <a:p>
            <a:pPr marL="0" indent="0">
              <a:buNone/>
            </a:pPr>
            <a:endParaRPr lang="da-DK" b="1" dirty="0"/>
          </a:p>
          <a:p>
            <a:endParaRPr lang="da-DK" b="1" dirty="0"/>
          </a:p>
        </p:txBody>
      </p:sp>
      <p:pic>
        <p:nvPicPr>
          <p:cNvPr id="9" name="Pladsholder til indhold 8" descr="Et billede, der indeholder tekst&#10;&#10;Automatisk genereret beskrivelse">
            <a:extLst>
              <a:ext uri="{FF2B5EF4-FFF2-40B4-BE49-F238E27FC236}">
                <a16:creationId xmlns:a16="http://schemas.microsoft.com/office/drawing/2014/main" id="{69E711F1-EE84-A33F-3498-0B69DEDC30E9}"/>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AA8E79A4-F190-4E7A-8418-F5B72A2DFDE5}"/>
              </a:ext>
            </a:extLst>
          </p:cNvPr>
          <p:cNvSpPr>
            <a:spLocks noGrp="1"/>
          </p:cNvSpPr>
          <p:nvPr>
            <p:ph type="title"/>
          </p:nvPr>
        </p:nvSpPr>
        <p:spPr>
          <a:xfrm>
            <a:off x="521256" y="548007"/>
            <a:ext cx="5320156" cy="927110"/>
          </a:xfrm>
        </p:spPr>
        <p:txBody>
          <a:bodyPr anchor="t">
            <a:noAutofit/>
          </a:bodyPr>
          <a:lstStyle/>
          <a:p>
            <a:r>
              <a:rPr lang="da-DK" sz="2800" dirty="0">
                <a:effectLst/>
              </a:rPr>
              <a:t>3. </a:t>
            </a:r>
            <a:r>
              <a:rPr lang="da-DK" sz="2800" dirty="0"/>
              <a:t>I</a:t>
            </a:r>
            <a:r>
              <a:rPr lang="da-DK" sz="2800" dirty="0">
                <a:effectLst/>
              </a:rPr>
              <a:t>ntroduktion til udbuddet </a:t>
            </a:r>
            <a:r>
              <a:rPr lang="da-DK" sz="2800">
                <a:effectLst/>
              </a:rPr>
              <a:t>– udbudsmaterialet</a:t>
            </a:r>
            <a:br>
              <a:rPr lang="da-DK" sz="2800" dirty="0">
                <a:effectLst/>
              </a:rPr>
            </a:br>
            <a:r>
              <a:rPr lang="da-DK" sz="1400" dirty="0">
                <a:effectLst/>
              </a:rPr>
              <a:t>•	Udbudsbekendtgørelsen</a:t>
            </a:r>
            <a:br>
              <a:rPr lang="da-DK" sz="1400" dirty="0">
                <a:effectLst/>
              </a:rPr>
            </a:br>
            <a:r>
              <a:rPr lang="da-DK" sz="1400" dirty="0">
                <a:effectLst/>
              </a:rPr>
              <a:t>•	Udbudsbetingelser</a:t>
            </a:r>
            <a:br>
              <a:rPr lang="da-DK" sz="1400" dirty="0">
                <a:effectLst/>
              </a:rPr>
            </a:br>
            <a:r>
              <a:rPr lang="da-DK" sz="1400" dirty="0">
                <a:effectLst/>
              </a:rPr>
              <a:t>•	Det fælles europæiske udbudsdokument (ESPD) (</a:t>
            </a:r>
            <a:r>
              <a:rPr lang="da-DK" sz="1400" b="1" dirty="0">
                <a:effectLst/>
              </a:rPr>
              <a:t>skal 	udfyldes af ansøger)</a:t>
            </a:r>
            <a:br>
              <a:rPr lang="da-DK" sz="1400" dirty="0">
                <a:effectLst/>
              </a:rPr>
            </a:br>
            <a:r>
              <a:rPr lang="da-DK" sz="1400" dirty="0">
                <a:effectLst/>
              </a:rPr>
              <a:t>•	Bilag 1 Rammeaftale</a:t>
            </a:r>
            <a:br>
              <a:rPr lang="da-DK" sz="1400" dirty="0">
                <a:effectLst/>
              </a:rPr>
            </a:br>
            <a:r>
              <a:rPr lang="da-DK" sz="1400" dirty="0">
                <a:effectLst/>
              </a:rPr>
              <a:t>•	Bilag 2 Arbejdsklausul </a:t>
            </a:r>
            <a:br>
              <a:rPr lang="da-DK" sz="1400" dirty="0">
                <a:effectLst/>
              </a:rPr>
            </a:br>
            <a:r>
              <a:rPr lang="da-DK" sz="1400" dirty="0">
                <a:effectLst/>
              </a:rPr>
              <a:t>•	Bilag 2A Leverandørens overholdelse af aftalens	arbejdsklausul </a:t>
            </a:r>
            <a:br>
              <a:rPr lang="da-DK" sz="1400" dirty="0">
                <a:effectLst/>
              </a:rPr>
            </a:br>
            <a:r>
              <a:rPr lang="da-DK" sz="1400" dirty="0">
                <a:effectLst/>
              </a:rPr>
              <a:t>•	Bilag 3 AB Service med fravigelser og tilføjelser </a:t>
            </a:r>
            <a:br>
              <a:rPr lang="da-DK" sz="1400" dirty="0">
                <a:effectLst/>
              </a:rPr>
            </a:br>
            <a:r>
              <a:rPr lang="da-DK" sz="1400" dirty="0">
                <a:effectLst/>
              </a:rPr>
              <a:t>•	Bilag 4 Kravspecifikation </a:t>
            </a:r>
            <a:br>
              <a:rPr lang="da-DK" sz="1400" dirty="0">
                <a:effectLst/>
              </a:rPr>
            </a:br>
            <a:r>
              <a:rPr lang="da-DK" sz="1400" dirty="0">
                <a:effectLst/>
              </a:rPr>
              <a:t>•	Bilag 4A Sikkerhedsdatablade</a:t>
            </a:r>
            <a:br>
              <a:rPr lang="da-DK" sz="1400" dirty="0">
                <a:effectLst/>
              </a:rPr>
            </a:br>
            <a:r>
              <a:rPr lang="da-DK" sz="1400" dirty="0">
                <a:effectLst/>
              </a:rPr>
              <a:t>•	Bilag 4B Analyser </a:t>
            </a:r>
            <a:br>
              <a:rPr lang="da-DK" sz="1400" dirty="0">
                <a:effectLst/>
              </a:rPr>
            </a:br>
            <a:r>
              <a:rPr lang="da-DK" sz="1400" dirty="0">
                <a:effectLst/>
              </a:rPr>
              <a:t>•	Bilag 4C Deponier Status 2025</a:t>
            </a:r>
            <a:br>
              <a:rPr lang="da-DK" sz="1400" dirty="0">
                <a:effectLst/>
              </a:rPr>
            </a:br>
            <a:r>
              <a:rPr lang="da-DK" sz="1400" dirty="0">
                <a:effectLst/>
              </a:rPr>
              <a:t>•	Bilag 4D Køreveje </a:t>
            </a:r>
            <a:br>
              <a:rPr lang="da-DK" sz="1400" dirty="0">
                <a:effectLst/>
              </a:rPr>
            </a:br>
            <a:r>
              <a:rPr lang="da-DK" sz="1400" dirty="0">
                <a:effectLst/>
              </a:rPr>
              <a:t>•	Bilag 5 Sikkerhedsfolder</a:t>
            </a:r>
            <a:br>
              <a:rPr lang="da-DK" sz="1400" dirty="0">
                <a:effectLst/>
              </a:rPr>
            </a:br>
            <a:r>
              <a:rPr lang="da-DK" sz="1400" dirty="0">
                <a:effectLst/>
              </a:rPr>
              <a:t>•	Bilag 6A Tilbudsliste PRIS </a:t>
            </a:r>
            <a:r>
              <a:rPr lang="da-DK" sz="1400" b="1" dirty="0">
                <a:effectLst/>
              </a:rPr>
              <a:t>(Skal udfyldes af tilbudsgiver)</a:t>
            </a:r>
            <a:br>
              <a:rPr lang="da-DK" sz="1400" dirty="0">
                <a:effectLst/>
              </a:rPr>
            </a:br>
            <a:r>
              <a:rPr lang="da-DK" sz="1400" dirty="0">
                <a:effectLst/>
              </a:rPr>
              <a:t>•	Bilag 6B Tilbudsliste GENANVENDELSE/NYTTIGGØRELSE 	</a:t>
            </a:r>
            <a:r>
              <a:rPr lang="da-DK" sz="1400" b="1" dirty="0">
                <a:effectLst/>
              </a:rPr>
              <a:t>(Skal udfyldes af tilbudsgiver)</a:t>
            </a:r>
            <a:br>
              <a:rPr lang="da-DK" sz="1400" dirty="0">
                <a:effectLst/>
              </a:rPr>
            </a:br>
            <a:r>
              <a:rPr lang="da-DK" sz="1400" dirty="0">
                <a:effectLst/>
              </a:rPr>
              <a:t>•	Bilag 7 – Konsortieerklæring</a:t>
            </a:r>
            <a:br>
              <a:rPr lang="da-DK" sz="1400" dirty="0">
                <a:effectLst/>
              </a:rPr>
            </a:br>
            <a:r>
              <a:rPr lang="da-DK" sz="1400" dirty="0">
                <a:effectLst/>
              </a:rPr>
              <a:t>•	Bilag 8 – Støtteerklæring</a:t>
            </a:r>
            <a:br>
              <a:rPr lang="da-DK" sz="1400" dirty="0">
                <a:effectLst/>
              </a:rPr>
            </a:br>
            <a:r>
              <a:rPr lang="da-DK" sz="1400" dirty="0">
                <a:effectLst/>
              </a:rPr>
              <a:t>•	Bilag 9 – Underleverandørerklæring</a:t>
            </a:r>
            <a:br>
              <a:rPr lang="da-DK" sz="1400" dirty="0">
                <a:effectLst/>
              </a:rPr>
            </a:br>
            <a:r>
              <a:rPr lang="da-DK" sz="1400" dirty="0">
                <a:effectLst/>
              </a:rPr>
              <a:t>•	Bilag 10 – Tro- og loveerklæring om ingen samarbejde med 	Rusland </a:t>
            </a:r>
            <a:r>
              <a:rPr lang="da-DK" sz="1400" b="1" dirty="0">
                <a:effectLst/>
              </a:rPr>
              <a:t>(skal udfyldes af ansøger)</a:t>
            </a:r>
            <a:br>
              <a:rPr lang="da-DK" sz="1400" dirty="0">
                <a:effectLst/>
              </a:rPr>
            </a:br>
            <a:r>
              <a:rPr lang="da-DK" sz="1400" dirty="0">
                <a:effectLst/>
              </a:rPr>
              <a:t>•	Bilag 11 – Skabelon til spørgsmål (Udfyldes, hvis 	ansøger/tilbudsgiver har spørgsmål)</a:t>
            </a:r>
            <a:br>
              <a:rPr lang="da-DK" sz="1400" dirty="0">
                <a:effectLst/>
              </a:rPr>
            </a:br>
            <a:endParaRPr lang="da-DK" sz="1400" dirty="0"/>
          </a:p>
        </p:txBody>
      </p:sp>
    </p:spTree>
    <p:extLst>
      <p:ext uri="{BB962C8B-B14F-4D97-AF65-F5344CB8AC3E}">
        <p14:creationId xmlns:p14="http://schemas.microsoft.com/office/powerpoint/2010/main" val="3631185760"/>
      </p:ext>
    </p:extLst>
  </p:cSld>
  <p:clrMapOvr>
    <a:masterClrMapping/>
  </p:clrMapOvr>
</p:sld>
</file>

<file path=ppt/theme/theme1.xml><?xml version="1.0" encoding="utf-8"?>
<a:theme xmlns:a="http://schemas.openxmlformats.org/drawingml/2006/main" name="TEKST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DB348965-A330-7A4F-967E-10E79CE46B83}"/>
    </a:ext>
  </a:extLst>
</a:theme>
</file>

<file path=ppt/theme/theme2.xml><?xml version="1.0" encoding="utf-8"?>
<a:theme xmlns:a="http://schemas.openxmlformats.org/drawingml/2006/main" name="FIGUR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79E07ECD-0409-8C4E-9FFD-B28915B99FCD}"/>
    </a:ext>
  </a:extLst>
</a:theme>
</file>

<file path=ppt/theme/theme3.xml><?xml version="1.0" encoding="utf-8"?>
<a:theme xmlns:a="http://schemas.openxmlformats.org/drawingml/2006/main" name="BOKSE">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E011FA73-8462-8246-96C6-1B03CC78025A}"/>
    </a:ext>
  </a:extLst>
</a:theme>
</file>

<file path=ppt/theme/theme4.xml><?xml version="1.0" encoding="utf-8"?>
<a:theme xmlns:a="http://schemas.openxmlformats.org/drawingml/2006/main" name="BILLED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0C495061-8C96-6642-902E-C55BFADA78EF}"/>
    </a:ext>
  </a:extLst>
</a:theme>
</file>

<file path=ppt/theme/theme5.xml><?xml version="1.0" encoding="utf-8"?>
<a:theme xmlns:a="http://schemas.openxmlformats.org/drawingml/2006/main" name="AFSLUTNING">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7A3CD0FB-A6BA-1043-A1B5-6D6B501EAE38}"/>
    </a:ext>
  </a:extLst>
</a:theme>
</file>

<file path=ppt/theme/theme6.xml><?xml version="1.0" encoding="utf-8"?>
<a:theme xmlns:a="http://schemas.openxmlformats.org/drawingml/2006/main" name="GU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9BD9CB25-3EE2-5840-BBFE-F3B404882A11}"/>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BIOFOS PP skabelon</Template>
  <TotalTime>1288</TotalTime>
  <Words>1261</Words>
  <Application>Microsoft Office PowerPoint</Application>
  <PresentationFormat>Widescreen</PresentationFormat>
  <Paragraphs>125</Paragraphs>
  <Slides>18</Slides>
  <Notes>3</Notes>
  <HiddenSlides>0</HiddenSlides>
  <MMClips>0</MMClips>
  <ScaleCrop>false</ScaleCrop>
  <HeadingPairs>
    <vt:vector size="6" baseType="variant">
      <vt:variant>
        <vt:lpstr>Benyttede skrifttyper</vt:lpstr>
      </vt:variant>
      <vt:variant>
        <vt:i4>3</vt:i4>
      </vt:variant>
      <vt:variant>
        <vt:lpstr>Tema</vt:lpstr>
      </vt:variant>
      <vt:variant>
        <vt:i4>6</vt:i4>
      </vt:variant>
      <vt:variant>
        <vt:lpstr>Slidetitler</vt:lpstr>
      </vt:variant>
      <vt:variant>
        <vt:i4>18</vt:i4>
      </vt:variant>
    </vt:vector>
  </HeadingPairs>
  <TitlesOfParts>
    <vt:vector size="27" baseType="lpstr">
      <vt:lpstr>Arial</vt:lpstr>
      <vt:lpstr>Calibri</vt:lpstr>
      <vt:lpstr>Calibri Light</vt:lpstr>
      <vt:lpstr>TEKSTSLIDES</vt:lpstr>
      <vt:lpstr>FIGURSLIDES</vt:lpstr>
      <vt:lpstr>BOKSE</vt:lpstr>
      <vt:lpstr>BILLEDSLIDES</vt:lpstr>
      <vt:lpstr>AFSLUTNING</vt:lpstr>
      <vt:lpstr>GUIDES</vt:lpstr>
      <vt:lpstr>Markedsdialog hos BIOFOS vedr. udbud af afhentning af flyveaske, deponiaske, røggasaffald og sand </vt:lpstr>
      <vt:lpstr>Agenda</vt:lpstr>
      <vt:lpstr>1. Velkomst og kort præsentation af deltagere</vt:lpstr>
      <vt:lpstr>2. Om BIOFOS</vt:lpstr>
      <vt:lpstr>PowerPoint-præsentation</vt:lpstr>
      <vt:lpstr>Vores forretningsmodel er cirkulær økonomi</vt:lpstr>
      <vt:lpstr>3. Introduktion til udbuddet </vt:lpstr>
      <vt:lpstr>3. Introduktion til udbuddet </vt:lpstr>
      <vt:lpstr>3. Introduktion til udbuddet – udbudsmaterialet • Udbudsbekendtgørelsen • Udbudsbetingelser • Det fælles europæiske udbudsdokument (ESPD) (skal  udfyldes af ansøger) • Bilag 1 Rammeaftale • Bilag 2 Arbejdsklausul  • Bilag 2A Leverandørens overholdelse af aftalens arbejdsklausul  • Bilag 3 AB Service med fravigelser og tilføjelser  • Bilag 4 Kravspecifikation  • Bilag 4A Sikkerhedsdatablade • Bilag 4B Analyser  • Bilag 4C Deponier Status 2025 • Bilag 4D Køreveje  • Bilag 5 Sikkerhedsfolder • Bilag 6A Tilbudsliste PRIS (Skal udfyldes af tilbudsgiver) • Bilag 6B Tilbudsliste GENANVENDELSE/NYTTIGGØRELSE  (Skal udfyldes af tilbudsgiver) • Bilag 7 – Konsortieerklæring • Bilag 8 – Støtteerklæring • Bilag 9 – Underleverandørerklæring • Bilag 10 – Tro- og loveerklæring om ingen samarbejde med  Rusland (skal udfyldes af ansøger) • Bilag 11 – Skabelon til spørgsmål (Udfyldes, hvis  ansøger/tilbudsgiver har spørgsmål) </vt:lpstr>
      <vt:lpstr>4. Drøftelse af spørgsmål</vt:lpstr>
      <vt:lpstr>4. Drøftelse af spørgsmål</vt:lpstr>
      <vt:lpstr>4. Drøftelse af spørgsmål</vt:lpstr>
      <vt:lpstr>4. Drøftelse af spørgsmål fortsat </vt:lpstr>
      <vt:lpstr>4. Drøftelse af spørgsmål fortsat </vt:lpstr>
      <vt:lpstr>5. Konditionsmæssighed </vt:lpstr>
      <vt:lpstr>6. Det videre forløb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Markedsdialog hos BIOFOS vedr. [Indsæt overordnet emne, f.eks. Udbud af kemikalier]</dc:title>
  <dc:creator>Teje Lindgren Jensen</dc:creator>
  <cp:lastModifiedBy>Camilla Gehring Krogh</cp:lastModifiedBy>
  <cp:revision>26</cp:revision>
  <cp:lastPrinted>2020-05-25T06:39:15Z</cp:lastPrinted>
  <dcterms:created xsi:type="dcterms:W3CDTF">2023-02-01T13:57:05Z</dcterms:created>
  <dcterms:modified xsi:type="dcterms:W3CDTF">2025-07-08T09:15:26Z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9187e5-723c-4c5a-bbe9-716fe5051c4d_Enabled">
    <vt:lpwstr>true</vt:lpwstr>
  </property>
  <property fmtid="{D5CDD505-2E9C-101B-9397-08002B2CF9AE}" pid="3" name="MSIP_Label_4c9187e5-723c-4c5a-bbe9-716fe5051c4d_SetDate">
    <vt:lpwstr>2025-05-14T09:05:36Z</vt:lpwstr>
  </property>
  <property fmtid="{D5CDD505-2E9C-101B-9397-08002B2CF9AE}" pid="4" name="MSIP_Label_4c9187e5-723c-4c5a-bbe9-716fe5051c4d_Method">
    <vt:lpwstr>Privileged</vt:lpwstr>
  </property>
  <property fmtid="{D5CDD505-2E9C-101B-9397-08002B2CF9AE}" pid="5" name="MSIP_Label_4c9187e5-723c-4c5a-bbe9-716fe5051c4d_Name">
    <vt:lpwstr>Internt</vt:lpwstr>
  </property>
  <property fmtid="{D5CDD505-2E9C-101B-9397-08002B2CF9AE}" pid="6" name="MSIP_Label_4c9187e5-723c-4c5a-bbe9-716fe5051c4d_SiteId">
    <vt:lpwstr>0db02bca-42e9-4bfe-92a9-002763fa9f54</vt:lpwstr>
  </property>
  <property fmtid="{D5CDD505-2E9C-101B-9397-08002B2CF9AE}" pid="7" name="MSIP_Label_4c9187e5-723c-4c5a-bbe9-716fe5051c4d_ActionId">
    <vt:lpwstr>b21cc5cd-3990-4e8d-a83d-a593628db7db</vt:lpwstr>
  </property>
  <property fmtid="{D5CDD505-2E9C-101B-9397-08002B2CF9AE}" pid="8" name="MSIP_Label_4c9187e5-723c-4c5a-bbe9-716fe5051c4d_ContentBits">
    <vt:lpwstr>0</vt:lpwstr>
  </property>
  <property fmtid="{D5CDD505-2E9C-101B-9397-08002B2CF9AE}" pid="9" name="MSIP_Label_4c9187e5-723c-4c5a-bbe9-716fe5051c4d_Tag">
    <vt:lpwstr>10, 0, 1, 1</vt:lpwstr>
  </property>
</Properties>
</file>